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2" r:id="rId3"/>
    <p:sldId id="313" r:id="rId4"/>
    <p:sldId id="318" r:id="rId5"/>
    <p:sldId id="355" r:id="rId6"/>
    <p:sldId id="320" r:id="rId7"/>
    <p:sldId id="315" r:id="rId8"/>
    <p:sldId id="343" r:id="rId9"/>
    <p:sldId id="344" r:id="rId10"/>
    <p:sldId id="348" r:id="rId11"/>
    <p:sldId id="349" r:id="rId12"/>
    <p:sldId id="352" r:id="rId13"/>
    <p:sldId id="354" r:id="rId14"/>
    <p:sldId id="314" r:id="rId15"/>
    <p:sldId id="322" r:id="rId16"/>
    <p:sldId id="3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80C"/>
    <a:srgbClr val="62ECEC"/>
    <a:srgbClr val="EE6D3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18E3B-D6AC-450F-8AFB-B7E5F616EC0A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5041-0832-49BD-BF86-C8B042A6C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9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5041-0832-49BD-BF86-C8B042A6C2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0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từng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cam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</a:t>
            </a:r>
            <a:r>
              <a:rPr lang="en-US" b="1" baseline="0" dirty="0" err="1"/>
              <a:t>Nếu</a:t>
            </a:r>
            <a:r>
              <a:rPr lang="en-US" b="1" baseline="0" dirty="0"/>
              <a:t>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 </a:t>
            </a:r>
            <a:r>
              <a:rPr lang="en-US" b="1" baseline="0" dirty="0" err="1"/>
              <a:t>thì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cam </a:t>
            </a:r>
            <a:r>
              <a:rPr lang="en-US" b="1" baseline="0" dirty="0" err="1"/>
              <a:t>đó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2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cam. </a:t>
            </a:r>
          </a:p>
          <a:p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“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</a:t>
            </a:r>
            <a:r>
              <a:rPr lang="en-US" b="1" baseline="0" dirty="0"/>
              <a:t>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</a:t>
            </a:r>
            <a:r>
              <a:rPr lang="en-US" b="1" baseline="0" dirty="0" err="1"/>
              <a:t>nội</a:t>
            </a:r>
            <a:r>
              <a:rPr lang="en-US" b="1" baseline="0" dirty="0"/>
              <a:t> dung </a:t>
            </a:r>
            <a:r>
              <a:rPr lang="en-US" b="1" baseline="0" dirty="0" err="1"/>
              <a:t>bài</a:t>
            </a:r>
            <a:r>
              <a:rPr lang="en-US" b="1" baseline="0" dirty="0"/>
              <a:t> </a:t>
            </a:r>
            <a:r>
              <a:rPr lang="en-US" b="1" baseline="0" dirty="0" err="1"/>
              <a:t>học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163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HS </a:t>
            </a: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“Quay </a:t>
            </a:r>
            <a:r>
              <a:rPr lang="en-US" b="1" baseline="0" dirty="0" err="1"/>
              <a:t>về</a:t>
            </a:r>
            <a:r>
              <a:rPr lang="en-US" b="1" baseline="0" dirty="0"/>
              <a:t>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9213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HS </a:t>
            </a: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“Quay </a:t>
            </a:r>
            <a:r>
              <a:rPr lang="en-US" b="1" baseline="0" dirty="0" err="1"/>
              <a:t>về</a:t>
            </a:r>
            <a:r>
              <a:rPr lang="en-US" b="1" baseline="0" dirty="0"/>
              <a:t>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7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HS </a:t>
            </a: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“Quay </a:t>
            </a:r>
            <a:r>
              <a:rPr lang="en-US" b="1" baseline="0" dirty="0" err="1"/>
              <a:t>về</a:t>
            </a:r>
            <a:r>
              <a:rPr lang="en-US" b="1" baseline="0" dirty="0"/>
              <a:t>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3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HS </a:t>
            </a: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“Quay </a:t>
            </a:r>
            <a:r>
              <a:rPr lang="en-US" b="1" baseline="0" dirty="0" err="1"/>
              <a:t>về</a:t>
            </a:r>
            <a:r>
              <a:rPr lang="en-US" b="1" baseline="0" dirty="0"/>
              <a:t>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7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2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9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0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0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408A7-D690-41B6-BC9B-ECC20E5E4BF7}" type="datetimeFigureOut">
              <a:rPr lang="en-US" smtClean="0"/>
              <a:t>13/04/2023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6BEE-7DBB-41E8-A7C9-35769BF4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59.wmf"/><Relationship Id="rId2" Type="http://schemas.openxmlformats.org/officeDocument/2006/relationships/oleObject" Target="../embeddings/oleObject20.bin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65.wmf"/><Relationship Id="rId18" Type="http://schemas.openxmlformats.org/officeDocument/2006/relationships/oleObject" Target="../embeddings/oleObject36.bin"/><Relationship Id="rId3" Type="http://schemas.openxmlformats.org/officeDocument/2006/relationships/image" Target="../media/image60.wmf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67.wmf"/><Relationship Id="rId2" Type="http://schemas.openxmlformats.org/officeDocument/2006/relationships/oleObject" Target="../embeddings/oleObject28.bin"/><Relationship Id="rId16" Type="http://schemas.openxmlformats.org/officeDocument/2006/relationships/oleObject" Target="../embeddings/oleObject3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68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3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74.wmf"/><Relationship Id="rId18" Type="http://schemas.openxmlformats.org/officeDocument/2006/relationships/oleObject" Target="../embeddings/oleObject45.bin"/><Relationship Id="rId3" Type="http://schemas.openxmlformats.org/officeDocument/2006/relationships/image" Target="../media/image69.wmf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76.wmf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41.bin"/><Relationship Id="rId19" Type="http://schemas.openxmlformats.org/officeDocument/2006/relationships/oleObject" Target="../embeddings/oleObject46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4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52.bin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5" Type="http://schemas.openxmlformats.org/officeDocument/2006/relationships/image" Target="../media/image84.w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5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slide" Target="slide4.xml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slide" Target="slide7.xml"/><Relationship Id="rId5" Type="http://schemas.openxmlformats.org/officeDocument/2006/relationships/image" Target="../media/image4.png"/><Relationship Id="rId15" Type="http://schemas.openxmlformats.org/officeDocument/2006/relationships/image" Target="../media/image1.png"/><Relationship Id="rId23" Type="http://schemas.openxmlformats.org/officeDocument/2006/relationships/slide" Target="slide6.xml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Relationship Id="rId22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svg"/><Relationship Id="rId18" Type="http://schemas.openxmlformats.org/officeDocument/2006/relationships/oleObject" Target="../embeddings/oleObject1.bin"/><Relationship Id="rId26" Type="http://schemas.openxmlformats.org/officeDocument/2006/relationships/image" Target="../media/image32.wmf"/><Relationship Id="rId3" Type="http://schemas.microsoft.com/office/2007/relationships/media" Target="../media/media2.mp3"/><Relationship Id="rId21" Type="http://schemas.openxmlformats.org/officeDocument/2006/relationships/image" Target="../media/image29.wmf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1.wmf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20" Type="http://schemas.openxmlformats.org/officeDocument/2006/relationships/oleObject" Target="../embeddings/oleObject2.bin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svg"/><Relationship Id="rId24" Type="http://schemas.openxmlformats.org/officeDocument/2006/relationships/oleObject" Target="../embeddings/oleObject4.bin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6.svg"/><Relationship Id="rId23" Type="http://schemas.openxmlformats.org/officeDocument/2006/relationships/image" Target="../media/image30.wmf"/><Relationship Id="rId10" Type="http://schemas.openxmlformats.org/officeDocument/2006/relationships/image" Target="../media/image21.png"/><Relationship Id="rId19" Type="http://schemas.openxmlformats.org/officeDocument/2006/relationships/image" Target="../media/image28.wmf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svg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32.wmf"/><Relationship Id="rId3" Type="http://schemas.microsoft.com/office/2007/relationships/media" Target="../media/media2.mp3"/><Relationship Id="rId21" Type="http://schemas.openxmlformats.org/officeDocument/2006/relationships/image" Target="../media/image34.wmf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6.wmf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20" Type="http://schemas.openxmlformats.org/officeDocument/2006/relationships/oleObject" Target="../embeddings/oleObject6.bin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2.svg"/><Relationship Id="rId24" Type="http://schemas.openxmlformats.org/officeDocument/2006/relationships/oleObject" Target="../embeddings/oleObject8.bin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6.svg"/><Relationship Id="rId23" Type="http://schemas.openxmlformats.org/officeDocument/2006/relationships/image" Target="../media/image35.wmf"/><Relationship Id="rId10" Type="http://schemas.openxmlformats.org/officeDocument/2006/relationships/image" Target="../media/image21.png"/><Relationship Id="rId19" Type="http://schemas.openxmlformats.org/officeDocument/2006/relationships/image" Target="../media/image33.wmf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7.svg"/><Relationship Id="rId18" Type="http://schemas.openxmlformats.org/officeDocument/2006/relationships/image" Target="../media/image39.png"/><Relationship Id="rId3" Type="http://schemas.microsoft.com/office/2007/relationships/media" Target="../media/media2.mp3"/><Relationship Id="rId21" Type="http://schemas.openxmlformats.org/officeDocument/2006/relationships/oleObject" Target="../embeddings/oleObject10.bin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2.wmf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20" Type="http://schemas.openxmlformats.org/officeDocument/2006/relationships/image" Target="../media/image40.wmf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2.svg"/><Relationship Id="rId24" Type="http://schemas.openxmlformats.org/officeDocument/2006/relationships/image" Target="../media/image42.e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8.svg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21.png"/><Relationship Id="rId19" Type="http://schemas.openxmlformats.org/officeDocument/2006/relationships/oleObject" Target="../embeddings/oleObject9.bin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4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8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3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47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6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5.wmf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1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2025" y="773800"/>
            <a:ext cx="9734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HUYỆN THANH TRÌ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2026" y="2416327"/>
            <a:ext cx="9734842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60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 phương trình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nhất một ẩn (tiếp)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4283" y="4589764"/>
            <a:ext cx="935032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viên: Nguyễn Thị Kim Thuận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THCS Thanh Liệt </a:t>
            </a:r>
          </a:p>
        </p:txBody>
      </p:sp>
    </p:spTree>
    <p:extLst>
      <p:ext uri="{BB962C8B-B14F-4D97-AF65-F5344CB8AC3E}">
        <p14:creationId xmlns:p14="http://schemas.microsoft.com/office/powerpoint/2010/main" val="21638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53084" y="1555116"/>
            <a:ext cx="79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5437" y="2464128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4295" y="2819642"/>
            <a:ext cx="121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156692"/>
              </p:ext>
            </p:extLst>
          </p:nvPr>
        </p:nvGraphicFramePr>
        <p:xfrm>
          <a:off x="1227138" y="4338638"/>
          <a:ext cx="593566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47840" imgH="419040" progId="Equation.DSMT4">
                  <p:embed/>
                </p:oleObj>
              </mc:Choice>
              <mc:Fallback>
                <p:oleObj name="Equation" r:id="rId2" imgW="2247840" imgH="4190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7138" y="4338638"/>
                        <a:ext cx="5935662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 flipH="1">
            <a:off x="7145792" y="2654746"/>
            <a:ext cx="14584" cy="3547108"/>
          </a:xfrm>
          <a:prstGeom prst="line">
            <a:avLst/>
          </a:prstGeom>
          <a:ln w="76200">
            <a:solidFill>
              <a:srgbClr val="62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44295" y="646830"/>
            <a:ext cx="9355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879819"/>
              </p:ext>
            </p:extLst>
          </p:nvPr>
        </p:nvGraphicFramePr>
        <p:xfrm>
          <a:off x="1260475" y="5583238"/>
          <a:ext cx="49641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9560" imgH="177480" progId="Equation.DSMT4">
                  <p:embed/>
                </p:oleObj>
              </mc:Choice>
              <mc:Fallback>
                <p:oleObj name="Equation" r:id="rId4" imgW="187956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0475" y="5583238"/>
                        <a:ext cx="4964113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278869"/>
              </p:ext>
            </p:extLst>
          </p:nvPr>
        </p:nvGraphicFramePr>
        <p:xfrm>
          <a:off x="7331075" y="2725738"/>
          <a:ext cx="3352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9720" imgH="177480" progId="Equation.DSMT4">
                  <p:embed/>
                </p:oleObj>
              </mc:Choice>
              <mc:Fallback>
                <p:oleObj name="Equation" r:id="rId6" imgW="1269720" imgH="1774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31075" y="2725738"/>
                        <a:ext cx="33528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97802"/>
              </p:ext>
            </p:extLst>
          </p:nvPr>
        </p:nvGraphicFramePr>
        <p:xfrm>
          <a:off x="7331075" y="3254650"/>
          <a:ext cx="194468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6560" imgH="177480" progId="Equation.DSMT4">
                  <p:embed/>
                </p:oleObj>
              </mc:Choice>
              <mc:Fallback>
                <p:oleObj name="Equation" r:id="rId8" imgW="736560" imgH="1774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31075" y="3254650"/>
                        <a:ext cx="1944687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980732"/>
              </p:ext>
            </p:extLst>
          </p:nvPr>
        </p:nvGraphicFramePr>
        <p:xfrm>
          <a:off x="7373189" y="3669919"/>
          <a:ext cx="1811338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85800" imgH="419040" progId="Equation.DSMT4">
                  <p:embed/>
                </p:oleObj>
              </mc:Choice>
              <mc:Fallback>
                <p:oleObj name="Equation" r:id="rId10" imgW="685800" imgH="41904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73189" y="3669919"/>
                        <a:ext cx="1811338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145792" y="4723363"/>
            <a:ext cx="3846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361336"/>
              </p:ext>
            </p:extLst>
          </p:nvPr>
        </p:nvGraphicFramePr>
        <p:xfrm>
          <a:off x="10063162" y="5093779"/>
          <a:ext cx="124142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69800" imgH="419040" progId="Equation.DSMT4">
                  <p:embed/>
                </p:oleObj>
              </mc:Choice>
              <mc:Fallback>
                <p:oleObj name="Equation" r:id="rId12" imgW="469800" imgH="41904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063162" y="5093779"/>
                        <a:ext cx="1241425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0BEBF66-78D6-4C30-B7A4-5C98754A6A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731307"/>
              </p:ext>
            </p:extLst>
          </p:nvPr>
        </p:nvGraphicFramePr>
        <p:xfrm>
          <a:off x="2649923" y="1196810"/>
          <a:ext cx="4875078" cy="1282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47560" imgH="419040" progId="Equation.DSMT4">
                  <p:embed/>
                </p:oleObj>
              </mc:Choice>
              <mc:Fallback>
                <p:oleObj name="Equation" r:id="rId14" imgW="144756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49923" y="1196810"/>
                        <a:ext cx="4875078" cy="1282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050A249-78A3-342E-2E7E-6ABE4373D3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750097"/>
              </p:ext>
            </p:extLst>
          </p:nvPr>
        </p:nvGraphicFramePr>
        <p:xfrm>
          <a:off x="1853083" y="3138519"/>
          <a:ext cx="4616059" cy="124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409400" imgH="419040" progId="Equation.DSMT4">
                  <p:embed/>
                </p:oleObj>
              </mc:Choice>
              <mc:Fallback>
                <p:oleObj name="Equation" r:id="rId16" imgW="1409400" imgH="419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0BEBF66-78D6-4C30-B7A4-5C98754A6A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53083" y="3138519"/>
                        <a:ext cx="4616059" cy="1247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35E817C-FA57-5CF3-1819-84E48B690595}"/>
              </a:ext>
            </a:extLst>
          </p:cNvPr>
          <p:cNvSpPr/>
          <p:nvPr/>
        </p:nvSpPr>
        <p:spPr>
          <a:xfrm>
            <a:off x="3646300" y="4503854"/>
            <a:ext cx="334100" cy="3341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7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83012" y="1275713"/>
            <a:ext cx="6290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7197" y="1870466"/>
            <a:ext cx="7922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832240"/>
              </p:ext>
            </p:extLst>
          </p:nvPr>
        </p:nvGraphicFramePr>
        <p:xfrm>
          <a:off x="2171033" y="2189265"/>
          <a:ext cx="4434532" cy="96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760" imgH="419040" progId="Equation.DSMT4">
                  <p:embed/>
                </p:oleObj>
              </mc:Choice>
              <mc:Fallback>
                <p:oleObj name="Equation" r:id="rId2" imgW="1904760" imgH="4190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71033" y="2189265"/>
                        <a:ext cx="4434532" cy="969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74761" y="2468807"/>
            <a:ext cx="11288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495497" y="4183178"/>
            <a:ext cx="14584" cy="2009354"/>
          </a:xfrm>
          <a:prstGeom prst="line">
            <a:avLst/>
          </a:prstGeom>
          <a:ln w="76200">
            <a:solidFill>
              <a:srgbClr val="62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44295" y="514310"/>
            <a:ext cx="9355847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02789" y="5041279"/>
            <a:ext cx="345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800995"/>
              </p:ext>
            </p:extLst>
          </p:nvPr>
        </p:nvGraphicFramePr>
        <p:xfrm>
          <a:off x="9875381" y="5673661"/>
          <a:ext cx="1489305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164880" progId="Equation.DSMT4">
                  <p:embed/>
                </p:oleObj>
              </mc:Choice>
              <mc:Fallback>
                <p:oleObj name="Equation" r:id="rId4" imgW="660240" imgH="16488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75381" y="5673661"/>
                        <a:ext cx="1489305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906944"/>
              </p:ext>
            </p:extLst>
          </p:nvPr>
        </p:nvGraphicFramePr>
        <p:xfrm>
          <a:off x="2457694" y="1016971"/>
          <a:ext cx="4720806" cy="92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55520" imgH="419040" progId="Equation.DSMT4">
                  <p:embed/>
                </p:oleObj>
              </mc:Choice>
              <mc:Fallback>
                <p:oleObj name="Equation" r:id="rId6" imgW="1955520" imgH="4190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7694" y="1016971"/>
                        <a:ext cx="4720806" cy="920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395315"/>
              </p:ext>
            </p:extLst>
          </p:nvPr>
        </p:nvGraphicFramePr>
        <p:xfrm>
          <a:off x="1174761" y="3099965"/>
          <a:ext cx="7884293" cy="1048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06480" imgH="482400" progId="Equation.DSMT4">
                  <p:embed/>
                </p:oleObj>
              </mc:Choice>
              <mc:Fallback>
                <p:oleObj name="Equation" r:id="rId8" imgW="3606480" imgH="482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74761" y="3099965"/>
                        <a:ext cx="7884293" cy="1048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55585"/>
              </p:ext>
            </p:extLst>
          </p:nvPr>
        </p:nvGraphicFramePr>
        <p:xfrm>
          <a:off x="1221501" y="4093626"/>
          <a:ext cx="6237288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79480" imgH="419040" progId="Equation.DSMT4">
                  <p:embed/>
                </p:oleObj>
              </mc:Choice>
              <mc:Fallback>
                <p:oleObj name="Equation" r:id="rId10" imgW="2679480" imgH="4190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1501" y="4093626"/>
                        <a:ext cx="6237288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467001"/>
              </p:ext>
            </p:extLst>
          </p:nvPr>
        </p:nvGraphicFramePr>
        <p:xfrm>
          <a:off x="1226053" y="5041279"/>
          <a:ext cx="5792787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489040" imgH="482400" progId="Equation.DSMT4">
                  <p:embed/>
                </p:oleObj>
              </mc:Choice>
              <mc:Fallback>
                <p:oleObj name="Equation" r:id="rId12" imgW="2489040" imgH="4824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26053" y="5041279"/>
                        <a:ext cx="5792787" cy="1116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905830"/>
              </p:ext>
            </p:extLst>
          </p:nvPr>
        </p:nvGraphicFramePr>
        <p:xfrm>
          <a:off x="7580669" y="4174158"/>
          <a:ext cx="224472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65160" imgH="177480" progId="Equation.DSMT4">
                  <p:embed/>
                </p:oleObj>
              </mc:Choice>
              <mc:Fallback>
                <p:oleObj name="Equation" r:id="rId14" imgW="965160" imgH="177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80669" y="4174158"/>
                        <a:ext cx="2244725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529380"/>
              </p:ext>
            </p:extLst>
          </p:nvPr>
        </p:nvGraphicFramePr>
        <p:xfrm>
          <a:off x="7588410" y="4623024"/>
          <a:ext cx="2008187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63280" imgH="177480" progId="Equation.DSMT4">
                  <p:embed/>
                </p:oleObj>
              </mc:Choice>
              <mc:Fallback>
                <p:oleObj name="Equation" r:id="rId16" imgW="863280" imgH="17748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588410" y="4623024"/>
                        <a:ext cx="2008187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567875"/>
              </p:ext>
            </p:extLst>
          </p:nvPr>
        </p:nvGraphicFramePr>
        <p:xfrm>
          <a:off x="7546789" y="4120164"/>
          <a:ext cx="3606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49080" imgH="419040" progId="Equation.DSMT4">
                  <p:embed/>
                </p:oleObj>
              </mc:Choice>
              <mc:Fallback>
                <p:oleObj name="Equation" r:id="rId18" imgW="1549080" imgH="41904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546789" y="4120164"/>
                        <a:ext cx="3606800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74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93633" y="706991"/>
            <a:ext cx="8825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70 000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5000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3918" y="2084447"/>
            <a:ext cx="7922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453894"/>
              </p:ext>
            </p:extLst>
          </p:nvPr>
        </p:nvGraphicFramePr>
        <p:xfrm>
          <a:off x="3676309" y="3782489"/>
          <a:ext cx="4264091" cy="434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81080" imgH="203040" progId="Equation.DSMT4">
                  <p:embed/>
                </p:oleObj>
              </mc:Choice>
              <mc:Fallback>
                <p:oleObj name="Equation" r:id="rId2" imgW="1981080" imgH="2030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6309" y="3782489"/>
                        <a:ext cx="4264091" cy="434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93633" y="2421197"/>
            <a:ext cx="95803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04837" y="2394693"/>
            <a:ext cx="349177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(ĐK:                , x &lt; 15).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932359"/>
              </p:ext>
            </p:extLst>
          </p:nvPr>
        </p:nvGraphicFramePr>
        <p:xfrm>
          <a:off x="7940796" y="2402240"/>
          <a:ext cx="123666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560" imgH="177480" progId="Equation.DSMT4">
                  <p:embed/>
                </p:oleObj>
              </mc:Choice>
              <mc:Fallback>
                <p:oleObj name="Equation" r:id="rId4" imgW="52056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0796" y="2402240"/>
                        <a:ext cx="1236663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6358296" y="4211436"/>
            <a:ext cx="0" cy="1834862"/>
          </a:xfrm>
          <a:prstGeom prst="line">
            <a:avLst/>
          </a:prstGeom>
          <a:ln w="76200">
            <a:solidFill>
              <a:srgbClr val="EE6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703501"/>
              </p:ext>
            </p:extLst>
          </p:nvPr>
        </p:nvGraphicFramePr>
        <p:xfrm>
          <a:off x="6313499" y="2485497"/>
          <a:ext cx="3016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126720" progId="Equation.DSMT4">
                  <p:embed/>
                </p:oleObj>
              </mc:Choice>
              <mc:Fallback>
                <p:oleObj name="Equation" r:id="rId6" imgW="126720" imgH="12672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3499" y="2485497"/>
                        <a:ext cx="301625" cy="287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79532" y="2855891"/>
            <a:ext cx="95803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(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862655"/>
              </p:ext>
            </p:extLst>
          </p:nvPr>
        </p:nvGraphicFramePr>
        <p:xfrm>
          <a:off x="5740021" y="2878851"/>
          <a:ext cx="10255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1640" imgH="164880" progId="Equation.DSMT4">
                  <p:embed/>
                </p:oleObj>
              </mc:Choice>
              <mc:Fallback>
                <p:oleObj name="Equation" r:id="rId8" imgW="431640" imgH="1648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40021" y="2878851"/>
                        <a:ext cx="10255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180380" y="3318893"/>
            <a:ext cx="1005746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70 000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563133"/>
              </p:ext>
            </p:extLst>
          </p:nvPr>
        </p:nvGraphicFramePr>
        <p:xfrm>
          <a:off x="1492745" y="4270001"/>
          <a:ext cx="32527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11280" imgH="203040" progId="Equation.DSMT4">
                  <p:embed/>
                </p:oleObj>
              </mc:Choice>
              <mc:Fallback>
                <p:oleObj name="Equation" r:id="rId10" imgW="1511280" imgH="203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92745" y="4270001"/>
                        <a:ext cx="3252788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716811"/>
              </p:ext>
            </p:extLst>
          </p:nvPr>
        </p:nvGraphicFramePr>
        <p:xfrm>
          <a:off x="1492745" y="4789968"/>
          <a:ext cx="2952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71600" imgH="177480" progId="Equation.DSMT4">
                  <p:embed/>
                </p:oleObj>
              </mc:Choice>
              <mc:Fallback>
                <p:oleObj name="Equation" r:id="rId12" imgW="1371600" imgH="177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92745" y="4789968"/>
                        <a:ext cx="29527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146209"/>
              </p:ext>
            </p:extLst>
          </p:nvPr>
        </p:nvGraphicFramePr>
        <p:xfrm>
          <a:off x="1506239" y="5317957"/>
          <a:ext cx="1612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49160" imgH="177480" progId="Equation.DSMT4">
                  <p:embed/>
                </p:oleObj>
              </mc:Choice>
              <mc:Fallback>
                <p:oleObj name="Equation" r:id="rId14" imgW="749160" imgH="17748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06239" y="5317957"/>
                        <a:ext cx="1612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452664"/>
              </p:ext>
            </p:extLst>
          </p:nvPr>
        </p:nvGraphicFramePr>
        <p:xfrm>
          <a:off x="6396590" y="4091492"/>
          <a:ext cx="1418317" cy="80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36560" imgH="419040" progId="Equation.DSMT4">
                  <p:embed/>
                </p:oleObj>
              </mc:Choice>
              <mc:Fallback>
                <p:oleObj name="Equation" r:id="rId16" imgW="736560" imgH="41904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96590" y="4091492"/>
                        <a:ext cx="1418317" cy="80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399938" y="4789968"/>
            <a:ext cx="45145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.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81677"/>
              </p:ext>
            </p:extLst>
          </p:nvPr>
        </p:nvGraphicFramePr>
        <p:xfrm>
          <a:off x="6848276" y="4832063"/>
          <a:ext cx="1158114" cy="3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20560" imgH="177480" progId="Equation.DSMT4">
                  <p:embed/>
                </p:oleObj>
              </mc:Choice>
              <mc:Fallback>
                <p:oleObj name="Equation" r:id="rId18" imgW="52056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8276" y="4832063"/>
                        <a:ext cx="1158114" cy="36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935235"/>
              </p:ext>
            </p:extLst>
          </p:nvPr>
        </p:nvGraphicFramePr>
        <p:xfrm>
          <a:off x="8469852" y="5147327"/>
          <a:ext cx="965696" cy="3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44240" imgH="164880" progId="Equation.DSMT4">
                  <p:embed/>
                </p:oleObj>
              </mc:Choice>
              <mc:Fallback>
                <p:oleObj name="Equation" r:id="rId19" imgW="444240" imgH="1648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469852" y="5147327"/>
                        <a:ext cx="965696" cy="341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358296" y="5488587"/>
            <a:ext cx="4415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2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9" grpId="0"/>
      <p:bldP spid="21" grpId="0"/>
      <p:bldP spid="29" grpId="0"/>
      <p:bldP spid="3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41F89-A4AC-9562-505D-DFC4F6D791F1}"/>
              </a:ext>
            </a:extLst>
          </p:cNvPr>
          <p:cNvSpPr txBox="1"/>
          <p:nvPr/>
        </p:nvSpPr>
        <p:spPr>
          <a:xfrm>
            <a:off x="570954" y="194824"/>
            <a:ext cx="850601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Giải bất phương trình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DFBF5D7-4347-422F-AB69-74FE1AA991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95936"/>
              </p:ext>
            </p:extLst>
          </p:nvPr>
        </p:nvGraphicFramePr>
        <p:xfrm>
          <a:off x="1800225" y="856879"/>
          <a:ext cx="2065338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393480" progId="Equation.DSMT4">
                  <p:embed/>
                </p:oleObj>
              </mc:Choice>
              <mc:Fallback>
                <p:oleObj name="Equation" r:id="rId2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00225" y="856879"/>
                        <a:ext cx="2065338" cy="123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9704649-8FF9-3411-C98F-44463B5786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580079"/>
              </p:ext>
            </p:extLst>
          </p:nvPr>
        </p:nvGraphicFramePr>
        <p:xfrm>
          <a:off x="6568559" y="1103114"/>
          <a:ext cx="4727575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11280" imgH="1422360" progId="Equation.DSMT4">
                  <p:embed/>
                </p:oleObj>
              </mc:Choice>
              <mc:Fallback>
                <p:oleObj name="Equation" r:id="rId4" imgW="1511280" imgH="14223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DFBF5D7-4347-422F-AB69-74FE1AA991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68559" y="1103114"/>
                        <a:ext cx="4727575" cy="444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4E360-CB65-59A4-35CC-9184E0AA1AB8}"/>
              </a:ext>
            </a:extLst>
          </p:cNvPr>
          <p:cNvGrpSpPr/>
          <p:nvPr/>
        </p:nvGrpSpPr>
        <p:grpSpPr>
          <a:xfrm>
            <a:off x="6394809" y="5422243"/>
            <a:ext cx="4858048" cy="1951496"/>
            <a:chOff x="6394809" y="5422243"/>
            <a:chExt cx="4858048" cy="19514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37A67D-5C64-6EA4-98F7-7F31585D2D2A}"/>
                </a:ext>
              </a:extLst>
            </p:cNvPr>
            <p:cNvSpPr txBox="1"/>
            <p:nvPr/>
          </p:nvSpPr>
          <p:spPr>
            <a:xfrm>
              <a:off x="6394809" y="5422243"/>
              <a:ext cx="4858048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Kết hợp đk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Vậy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bpt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có nghiệm x &gt; -2</a:t>
              </a:r>
            </a:p>
            <a:p>
              <a:pPr algn="just">
                <a:lnSpc>
                  <a:spcPct val="150000"/>
                </a:lnSpc>
              </a:pP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3469BC88-05CD-5A52-E22B-BB2272A302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1333088"/>
                </p:ext>
              </p:extLst>
            </p:nvPr>
          </p:nvGraphicFramePr>
          <p:xfrm>
            <a:off x="8485452" y="5488946"/>
            <a:ext cx="1489600" cy="595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44240" imgH="177480" progId="Equation.DSMT4">
                    <p:embed/>
                  </p:oleObj>
                </mc:Choice>
                <mc:Fallback>
                  <p:oleObj name="Equation" r:id="rId6" imgW="4442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485452" y="5488946"/>
                          <a:ext cx="1489600" cy="5958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0DBDF74-F1DC-07C0-0A0C-D609E38C6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248171"/>
              </p:ext>
            </p:extLst>
          </p:nvPr>
        </p:nvGraphicFramePr>
        <p:xfrm>
          <a:off x="3910013" y="1133475"/>
          <a:ext cx="183038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760" imgH="203040" progId="Equation.DSMT4">
                  <p:embed/>
                </p:oleObj>
              </mc:Choice>
              <mc:Fallback>
                <p:oleObj name="Equation" r:id="rId8" imgW="545760" imgH="203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469BC88-05CD-5A52-E22B-BB2272A302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10013" y="1133475"/>
                        <a:ext cx="1830387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AFD284EE-7216-DEE0-8F11-26ED623D7B8C}"/>
              </a:ext>
            </a:extLst>
          </p:cNvPr>
          <p:cNvGrpSpPr/>
          <p:nvPr/>
        </p:nvGrpSpPr>
        <p:grpSpPr>
          <a:xfrm>
            <a:off x="782732" y="2890838"/>
            <a:ext cx="6948691" cy="3783372"/>
            <a:chOff x="782732" y="2890838"/>
            <a:chExt cx="6948691" cy="37833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E7ADA6-3AD0-87A4-A233-B61DCB81F8CD}"/>
                </a:ext>
              </a:extLst>
            </p:cNvPr>
            <p:cNvGrpSpPr/>
            <p:nvPr/>
          </p:nvGrpSpPr>
          <p:grpSpPr>
            <a:xfrm>
              <a:off x="782732" y="2890838"/>
              <a:ext cx="6948691" cy="3783372"/>
              <a:chOff x="782732" y="2890838"/>
              <a:chExt cx="6948691" cy="3783372"/>
            </a:xfrm>
          </p:grpSpPr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8943BDDD-BB88-1F99-00A8-80F0A3DDDA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8628007"/>
                  </p:ext>
                </p:extLst>
              </p:nvPr>
            </p:nvGraphicFramePr>
            <p:xfrm>
              <a:off x="925513" y="2890838"/>
              <a:ext cx="2940050" cy="1825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939600" imgH="583920" progId="Equation.DSMT4">
                      <p:embed/>
                    </p:oleObj>
                  </mc:Choice>
                  <mc:Fallback>
                    <p:oleObj name="Equation" r:id="rId10" imgW="939600" imgH="583920" progId="Equation.DSMT4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5DFBF5D7-4347-422F-AB69-74FE1AA9911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925513" y="2890838"/>
                            <a:ext cx="2940050" cy="18256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B560BB-EA5A-3945-D7B6-0E7028A7A510}"/>
                  </a:ext>
                </a:extLst>
              </p:cNvPr>
              <p:cNvSpPr txBox="1"/>
              <p:nvPr/>
            </p:nvSpPr>
            <p:spPr>
              <a:xfrm>
                <a:off x="782732" y="5369045"/>
                <a:ext cx="4858048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bpt</a:t>
                </a: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có vô số nghiệm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D4FCFD03-CE2C-DFE8-E253-4C66CB480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8376817"/>
                  </p:ext>
                </p:extLst>
              </p:nvPr>
            </p:nvGraphicFramePr>
            <p:xfrm>
              <a:off x="925513" y="4830339"/>
              <a:ext cx="1947862" cy="555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622080" imgH="177480" progId="Equation.DSMT4">
                      <p:embed/>
                    </p:oleObj>
                  </mc:Choice>
                  <mc:Fallback>
                    <p:oleObj name="Equation" r:id="rId12" imgW="622080" imgH="177480" progId="Equation.DSMT4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8943BDDD-BB88-1F99-00A8-80F0A3DDDA0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925513" y="4830339"/>
                            <a:ext cx="1947862" cy="5556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A60487-7B64-0056-6F64-EBB9AA73C078}"/>
                  </a:ext>
                </a:extLst>
              </p:cNvPr>
              <p:cNvSpPr txBox="1"/>
              <p:nvPr/>
            </p:nvSpPr>
            <p:spPr>
              <a:xfrm>
                <a:off x="2873375" y="4716463"/>
                <a:ext cx="4858048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(luôn đúng)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A53D80A5-99A3-7092-DC64-B0949781BF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6242858"/>
                </p:ext>
              </p:extLst>
            </p:nvPr>
          </p:nvGraphicFramePr>
          <p:xfrm>
            <a:off x="2503561" y="5975249"/>
            <a:ext cx="1098550" cy="530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68280" imgH="177480" progId="Equation.DSMT4">
                    <p:embed/>
                  </p:oleObj>
                </mc:Choice>
                <mc:Fallback>
                  <p:oleObj name="Equation" r:id="rId14" imgW="3682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503561" y="5975249"/>
                          <a:ext cx="1098550" cy="5303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26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4333532" y="1454407"/>
            <a:ext cx="3722424" cy="1768427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6"/>
          <p:cNvSpPr/>
          <p:nvPr/>
        </p:nvSpPr>
        <p:spPr>
          <a:xfrm>
            <a:off x="7190632" y="3748131"/>
            <a:ext cx="5001368" cy="765313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325" y="714138"/>
            <a:ext cx="1129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11" name="Rectangle: Rounded Corners 6"/>
          <p:cNvSpPr/>
          <p:nvPr/>
        </p:nvSpPr>
        <p:spPr>
          <a:xfrm>
            <a:off x="7190632" y="4743325"/>
            <a:ext cx="5001368" cy="107049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tắc nhân (chia) với một số</a:t>
            </a:r>
          </a:p>
        </p:txBody>
      </p:sp>
      <p:sp>
        <p:nvSpPr>
          <p:cNvPr id="8" name="Rectangle: Rounded Corners 6"/>
          <p:cNvSpPr/>
          <p:nvPr/>
        </p:nvSpPr>
        <p:spPr>
          <a:xfrm>
            <a:off x="417458" y="3376245"/>
            <a:ext cx="6546050" cy="3235569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0D4135B-F99D-F017-73B4-2A4F470A25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28948"/>
              </p:ext>
            </p:extLst>
          </p:nvPr>
        </p:nvGraphicFramePr>
        <p:xfrm>
          <a:off x="1743960" y="5111228"/>
          <a:ext cx="3893045" cy="123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58640" imgH="431640" progId="Equation.DSMT4">
                  <p:embed/>
                </p:oleObj>
              </mc:Choice>
              <mc:Fallback>
                <p:oleObj name="Equation" r:id="rId2" imgW="13586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43960" y="5111228"/>
                        <a:ext cx="3893045" cy="1237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2D9888-BEC0-CEA6-F0B4-9F0B0D1AFC71}"/>
              </a:ext>
            </a:extLst>
          </p:cNvPr>
          <p:cNvSpPr txBox="1"/>
          <p:nvPr/>
        </p:nvSpPr>
        <p:spPr>
          <a:xfrm>
            <a:off x="686776" y="3748131"/>
            <a:ext cx="600741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bất phương trình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nhất một ẩn và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đưa được về dạng:</a:t>
            </a:r>
          </a:p>
        </p:txBody>
      </p:sp>
    </p:spTree>
    <p:extLst>
      <p:ext uri="{BB962C8B-B14F-4D97-AF65-F5344CB8AC3E}">
        <p14:creationId xmlns:p14="http://schemas.microsoft.com/office/powerpoint/2010/main" val="29404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8229" y="1130586"/>
            <a:ext cx="9710057" cy="5582145"/>
          </a:xfrm>
          <a:prstGeom prst="flowChartPunchedTap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31, 32 (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48) ; 51, 52 (SBT –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5" y="1788721"/>
            <a:ext cx="1177959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5826" y="1923192"/>
            <a:ext cx="9740348" cy="3744295"/>
          </a:xfrm>
          <a:prstGeom prst="horizontalScroll">
            <a:avLst/>
          </a:prstGeom>
          <a:solidFill>
            <a:srgbClr val="002060"/>
          </a:solidFill>
          <a:ln w="38100"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</a:t>
            </a:r>
          </a:p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2852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1524000" y="5041324"/>
            <a:ext cx="9141715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11683" y="1094593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54707" y="1325698"/>
            <a:ext cx="4549251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1" y="989435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1766703" y="2504189"/>
            <a:ext cx="4212772" cy="994172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0" y="4437739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59175" y="384613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60850" y="4366592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72794" y="435630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1546358" y="4917021"/>
            <a:ext cx="9091991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324478" y="852796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52674" y="4167079"/>
            <a:ext cx="2094159" cy="18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54707" y="1325698"/>
            <a:ext cx="4549251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1" y="989435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1524000" y="5041324"/>
            <a:ext cx="9141715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0" y="4437739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59175" y="384613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60850" y="4366592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72794" y="435630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1546358" y="4917021"/>
            <a:ext cx="9091991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2369" y="4619465"/>
            <a:ext cx="1403727" cy="1399155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545743" y="989434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321327" y="1293182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4123" y="1906364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81225" y="124701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43113" y="1643490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70879" y="1719548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6467" y="1909333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2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77725" y="124998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3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3716" y="1643490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8485" y="1719548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1524000" y="5041324"/>
            <a:ext cx="9141715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2434936" y="1114428"/>
            <a:ext cx="7546552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ClrTx/>
              <a:defRPr/>
            </a:pPr>
            <a:r>
              <a:rPr lang="vi-VN" sz="2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bất phương trình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bất phương trình nào không phải là bất phương trình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nhất một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ẩn?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0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6355773" y="4069770"/>
            <a:ext cx="3401291" cy="997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2434937" y="2839318"/>
            <a:ext cx="3401291" cy="997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2434937" y="4069770"/>
            <a:ext cx="3401291" cy="997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6355773" y="2839318"/>
            <a:ext cx="3401291" cy="997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5772" y="-477950"/>
            <a:ext cx="365523" cy="36552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19473" y="4291354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38519" y="4280189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19471" y="3042806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38519" y="3042807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0919" y="-477950"/>
            <a:ext cx="365523" cy="365523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2858" y="4944344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2205" y="5050793"/>
            <a:ext cx="1303511" cy="916843"/>
          </a:xfrm>
          <a:prstGeom prst="rect">
            <a:avLst/>
          </a:prstGeom>
        </p:spPr>
      </p:pic>
      <p:graphicFrame>
        <p:nvGraphicFramePr>
          <p:cNvPr id="2" name="Object 36">
            <a:extLst>
              <a:ext uri="{FF2B5EF4-FFF2-40B4-BE49-F238E27FC236}">
                <a16:creationId xmlns:a16="http://schemas.microsoft.com/office/drawing/2014/main" id="{8857058B-97B2-AE88-FEFF-5F3EF928D9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64635"/>
              </p:ext>
            </p:extLst>
          </p:nvPr>
        </p:nvGraphicFramePr>
        <p:xfrm>
          <a:off x="6854825" y="4349750"/>
          <a:ext cx="176371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80800" imgH="317160" progId="Equation.DSMT4">
                  <p:embed/>
                </p:oleObj>
              </mc:Choice>
              <mc:Fallback>
                <p:oleObj name="Equation" r:id="rId18" imgW="1180800" imgH="317160" progId="Equation.DSMT4">
                  <p:embed/>
                  <p:pic>
                    <p:nvPicPr>
                      <p:cNvPr id="25641" name="Object 36">
                        <a:extLst>
                          <a:ext uri="{FF2B5EF4-FFF2-40B4-BE49-F238E27FC236}">
                            <a16:creationId xmlns:a16="http://schemas.microsoft.com/office/drawing/2014/main" id="{D0A22A5E-69B7-E7FD-D887-479E3049F8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4349750"/>
                        <a:ext cx="1763713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9">
            <a:extLst>
              <a:ext uri="{FF2B5EF4-FFF2-40B4-BE49-F238E27FC236}">
                <a16:creationId xmlns:a16="http://schemas.microsoft.com/office/drawing/2014/main" id="{65E3E545-FFE0-9929-368A-4F62D2D1AC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117908"/>
              </p:ext>
            </p:extLst>
          </p:nvPr>
        </p:nvGraphicFramePr>
        <p:xfrm>
          <a:off x="2912870" y="2974277"/>
          <a:ext cx="17145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548728" imgH="723586" progId="Equation.DSMT4">
                  <p:embed/>
                </p:oleObj>
              </mc:Choice>
              <mc:Fallback>
                <p:oleObj name="Equation" r:id="rId20" imgW="1548728" imgH="723586" progId="Equation.DSMT4">
                  <p:embed/>
                  <p:pic>
                    <p:nvPicPr>
                      <p:cNvPr id="25637" name="Object 39">
                        <a:extLst>
                          <a:ext uri="{FF2B5EF4-FFF2-40B4-BE49-F238E27FC236}">
                            <a16:creationId xmlns:a16="http://schemas.microsoft.com/office/drawing/2014/main" id="{8EED58B5-B4E4-AE51-B441-DF5350344A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2870" y="2974277"/>
                        <a:ext cx="1714500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8">
            <a:extLst>
              <a:ext uri="{FF2B5EF4-FFF2-40B4-BE49-F238E27FC236}">
                <a16:creationId xmlns:a16="http://schemas.microsoft.com/office/drawing/2014/main" id="{0B149DE9-4161-6F64-D592-83B1E8980F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620977"/>
              </p:ext>
            </p:extLst>
          </p:nvPr>
        </p:nvGraphicFramePr>
        <p:xfrm>
          <a:off x="6935649" y="2964874"/>
          <a:ext cx="1282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82700" imgH="723900" progId="Equation.DSMT4">
                  <p:embed/>
                </p:oleObj>
              </mc:Choice>
              <mc:Fallback>
                <p:oleObj name="Equation" r:id="rId22" imgW="1282700" imgH="723900" progId="Equation.DSMT4">
                  <p:embed/>
                  <p:pic>
                    <p:nvPicPr>
                      <p:cNvPr id="25639" name="Object 38">
                        <a:extLst>
                          <a:ext uri="{FF2B5EF4-FFF2-40B4-BE49-F238E27FC236}">
                            <a16:creationId xmlns:a16="http://schemas.microsoft.com/office/drawing/2014/main" id="{21736C64-9B49-1F99-82F6-C99D3E94A2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649" y="2964874"/>
                        <a:ext cx="12827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7">
            <a:extLst>
              <a:ext uri="{FF2B5EF4-FFF2-40B4-BE49-F238E27FC236}">
                <a16:creationId xmlns:a16="http://schemas.microsoft.com/office/drawing/2014/main" id="{2EF675DA-5047-9C52-C922-6961DCE7C1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706482"/>
              </p:ext>
            </p:extLst>
          </p:nvPr>
        </p:nvGraphicFramePr>
        <p:xfrm>
          <a:off x="3080288" y="4415847"/>
          <a:ext cx="1346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346200" imgH="279400" progId="Equation.DSMT4">
                  <p:embed/>
                </p:oleObj>
              </mc:Choice>
              <mc:Fallback>
                <p:oleObj name="Equation" r:id="rId24" imgW="1346200" imgH="279400" progId="Equation.DSMT4">
                  <p:embed/>
                  <p:pic>
                    <p:nvPicPr>
                      <p:cNvPr id="25643" name="Object 37">
                        <a:extLst>
                          <a:ext uri="{FF2B5EF4-FFF2-40B4-BE49-F238E27FC236}">
                            <a16:creationId xmlns:a16="http://schemas.microsoft.com/office/drawing/2014/main" id="{6B3C13DA-3ABF-A859-4858-10F839B791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288" y="4415847"/>
                        <a:ext cx="1346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" name="Picture 115" descr="ALRMCLOK">
            <a:extLst>
              <a:ext uri="{FF2B5EF4-FFF2-40B4-BE49-F238E27FC236}">
                <a16:creationId xmlns:a16="http://schemas.microsoft.com/office/drawing/2014/main" id="{5F447FB4-F0F3-0CEF-65FB-0319BA86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Oval 176">
            <a:extLst>
              <a:ext uri="{FF2B5EF4-FFF2-40B4-BE49-F238E27FC236}">
                <a16:creationId xmlns:a16="http://schemas.microsoft.com/office/drawing/2014/main" id="{422272D9-FCAB-CBA3-CDB7-ECE28241F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58" name="Oval 176">
            <a:extLst>
              <a:ext uri="{FF2B5EF4-FFF2-40B4-BE49-F238E27FC236}">
                <a16:creationId xmlns:a16="http://schemas.microsoft.com/office/drawing/2014/main" id="{5C785EEE-3A55-095E-D956-C2442E7AA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59" name="Oval 176">
            <a:extLst>
              <a:ext uri="{FF2B5EF4-FFF2-40B4-BE49-F238E27FC236}">
                <a16:creationId xmlns:a16="http://schemas.microsoft.com/office/drawing/2014/main" id="{E9ADC884-6EA1-E441-EE1E-98088EF8F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60" name="Oval 176">
            <a:extLst>
              <a:ext uri="{FF2B5EF4-FFF2-40B4-BE49-F238E27FC236}">
                <a16:creationId xmlns:a16="http://schemas.microsoft.com/office/drawing/2014/main" id="{87A56448-FE42-C694-65FE-1C2A79955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61" name="Oval 176">
            <a:extLst>
              <a:ext uri="{FF2B5EF4-FFF2-40B4-BE49-F238E27FC236}">
                <a16:creationId xmlns:a16="http://schemas.microsoft.com/office/drawing/2014/main" id="{782EC52F-EC98-CCF0-BE15-E738B8FEE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2" name="Oval 176">
            <a:extLst>
              <a:ext uri="{FF2B5EF4-FFF2-40B4-BE49-F238E27FC236}">
                <a16:creationId xmlns:a16="http://schemas.microsoft.com/office/drawing/2014/main" id="{6234A810-F6D7-BF99-FB8E-7D3B198F2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63" name="Oval 176">
            <a:extLst>
              <a:ext uri="{FF2B5EF4-FFF2-40B4-BE49-F238E27FC236}">
                <a16:creationId xmlns:a16="http://schemas.microsoft.com/office/drawing/2014/main" id="{29410B82-85E9-AA4F-8D05-459B19BA8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64" name="Oval 176">
            <a:extLst>
              <a:ext uri="{FF2B5EF4-FFF2-40B4-BE49-F238E27FC236}">
                <a16:creationId xmlns:a16="http://schemas.microsoft.com/office/drawing/2014/main" id="{C7D0394E-47E6-6A50-64A7-643480D0B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65" name="Oval 176">
            <a:extLst>
              <a:ext uri="{FF2B5EF4-FFF2-40B4-BE49-F238E27FC236}">
                <a16:creationId xmlns:a16="http://schemas.microsoft.com/office/drawing/2014/main" id="{3AB661ED-15C5-4CFB-E322-E67BD27D5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66" name="Oval 176">
            <a:extLst>
              <a:ext uri="{FF2B5EF4-FFF2-40B4-BE49-F238E27FC236}">
                <a16:creationId xmlns:a16="http://schemas.microsoft.com/office/drawing/2014/main" id="{1ABA52B0-70DA-CB8C-6EEE-83B7F4322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67" name="Oval 176">
            <a:extLst>
              <a:ext uri="{FF2B5EF4-FFF2-40B4-BE49-F238E27FC236}">
                <a16:creationId xmlns:a16="http://schemas.microsoft.com/office/drawing/2014/main" id="{D63B4275-CC04-2AF9-ABD7-85C66D1BD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168" name="Picture 115" descr="ALRMCLOK">
            <a:extLst>
              <a:ext uri="{FF2B5EF4-FFF2-40B4-BE49-F238E27FC236}">
                <a16:creationId xmlns:a16="http://schemas.microsoft.com/office/drawing/2014/main" id="{7CC6687C-3C17-BE91-9F0F-3ED25143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" name="Oval 176">
            <a:extLst>
              <a:ext uri="{FF2B5EF4-FFF2-40B4-BE49-F238E27FC236}">
                <a16:creationId xmlns:a16="http://schemas.microsoft.com/office/drawing/2014/main" id="{48D92748-C50B-72C5-E5E8-74DAFC65F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0" name="Oval 176">
            <a:extLst>
              <a:ext uri="{FF2B5EF4-FFF2-40B4-BE49-F238E27FC236}">
                <a16:creationId xmlns:a16="http://schemas.microsoft.com/office/drawing/2014/main" id="{52C37E5D-82F4-9DC9-BEDC-98DEDCDE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1" name="Oval 176">
            <a:extLst>
              <a:ext uri="{FF2B5EF4-FFF2-40B4-BE49-F238E27FC236}">
                <a16:creationId xmlns:a16="http://schemas.microsoft.com/office/drawing/2014/main" id="{8A78A38B-3149-D912-D3DF-9AFB9A6B1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72" name="Oval 176">
            <a:extLst>
              <a:ext uri="{FF2B5EF4-FFF2-40B4-BE49-F238E27FC236}">
                <a16:creationId xmlns:a16="http://schemas.microsoft.com/office/drawing/2014/main" id="{412D4F22-FF0C-CB3C-1E26-D7F157C3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73" name="Oval 176">
            <a:extLst>
              <a:ext uri="{FF2B5EF4-FFF2-40B4-BE49-F238E27FC236}">
                <a16:creationId xmlns:a16="http://schemas.microsoft.com/office/drawing/2014/main" id="{F31A4DCD-49B1-E801-7DF8-2E10E859D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74" name="Oval 176">
            <a:extLst>
              <a:ext uri="{FF2B5EF4-FFF2-40B4-BE49-F238E27FC236}">
                <a16:creationId xmlns:a16="http://schemas.microsoft.com/office/drawing/2014/main" id="{4FE99F83-4D98-EA21-D64D-CEF010E16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75" name="Oval 176">
            <a:extLst>
              <a:ext uri="{FF2B5EF4-FFF2-40B4-BE49-F238E27FC236}">
                <a16:creationId xmlns:a16="http://schemas.microsoft.com/office/drawing/2014/main" id="{BB31F443-F6A9-F4F4-4B42-B7A8D0FBF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76" name="Oval 176">
            <a:extLst>
              <a:ext uri="{FF2B5EF4-FFF2-40B4-BE49-F238E27FC236}">
                <a16:creationId xmlns:a16="http://schemas.microsoft.com/office/drawing/2014/main" id="{802BD003-EBC6-9062-8C7B-EE78368B5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E0F5682F-BA0C-CD6A-F2CC-7F29D4A23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78" name="Oval 176">
            <a:extLst>
              <a:ext uri="{FF2B5EF4-FFF2-40B4-BE49-F238E27FC236}">
                <a16:creationId xmlns:a16="http://schemas.microsoft.com/office/drawing/2014/main" id="{AC34D541-D28A-CB09-B817-75EE1DA9A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79" name="Oval 176">
            <a:extLst>
              <a:ext uri="{FF2B5EF4-FFF2-40B4-BE49-F238E27FC236}">
                <a16:creationId xmlns:a16="http://schemas.microsoft.com/office/drawing/2014/main" id="{07FC6754-6048-462F-3686-586856492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180" name="Picture 115" descr="ALRMCLOK">
            <a:extLst>
              <a:ext uri="{FF2B5EF4-FFF2-40B4-BE49-F238E27FC236}">
                <a16:creationId xmlns:a16="http://schemas.microsoft.com/office/drawing/2014/main" id="{C8556324-82BA-38B2-BA18-79CBEA0D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" name="Oval 176">
            <a:extLst>
              <a:ext uri="{FF2B5EF4-FFF2-40B4-BE49-F238E27FC236}">
                <a16:creationId xmlns:a16="http://schemas.microsoft.com/office/drawing/2014/main" id="{98698445-E4F5-EEA4-2BB6-D747AAC5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82" name="Oval 176">
            <a:extLst>
              <a:ext uri="{FF2B5EF4-FFF2-40B4-BE49-F238E27FC236}">
                <a16:creationId xmlns:a16="http://schemas.microsoft.com/office/drawing/2014/main" id="{29CC5AED-B88B-213C-62E3-AD5447669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3" name="Oval 176">
            <a:extLst>
              <a:ext uri="{FF2B5EF4-FFF2-40B4-BE49-F238E27FC236}">
                <a16:creationId xmlns:a16="http://schemas.microsoft.com/office/drawing/2014/main" id="{D5B90D29-385E-CE87-219F-D11BF2A5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4" name="Oval 176">
            <a:extLst>
              <a:ext uri="{FF2B5EF4-FFF2-40B4-BE49-F238E27FC236}">
                <a16:creationId xmlns:a16="http://schemas.microsoft.com/office/drawing/2014/main" id="{7B73D975-01D8-9C30-1C85-9CE0E3E2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85" name="Oval 176">
            <a:extLst>
              <a:ext uri="{FF2B5EF4-FFF2-40B4-BE49-F238E27FC236}">
                <a16:creationId xmlns:a16="http://schemas.microsoft.com/office/drawing/2014/main" id="{2388C4AD-EE55-808F-596B-CD977BDAE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86" name="Oval 176">
            <a:extLst>
              <a:ext uri="{FF2B5EF4-FFF2-40B4-BE49-F238E27FC236}">
                <a16:creationId xmlns:a16="http://schemas.microsoft.com/office/drawing/2014/main" id="{E90E9091-F5A3-A322-462E-E6BECF483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87" name="Oval 176">
            <a:extLst>
              <a:ext uri="{FF2B5EF4-FFF2-40B4-BE49-F238E27FC236}">
                <a16:creationId xmlns:a16="http://schemas.microsoft.com/office/drawing/2014/main" id="{032ACB49-85FE-EEBD-CA16-4531207C0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88" name="Oval 176">
            <a:extLst>
              <a:ext uri="{FF2B5EF4-FFF2-40B4-BE49-F238E27FC236}">
                <a16:creationId xmlns:a16="http://schemas.microsoft.com/office/drawing/2014/main" id="{6CD29101-4872-9FBA-7CE6-CD9ABDD8F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89" name="Oval 176">
            <a:extLst>
              <a:ext uri="{FF2B5EF4-FFF2-40B4-BE49-F238E27FC236}">
                <a16:creationId xmlns:a16="http://schemas.microsoft.com/office/drawing/2014/main" id="{73E9AEB1-98FF-2E89-5229-F91532E5A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90" name="Oval 176">
            <a:extLst>
              <a:ext uri="{FF2B5EF4-FFF2-40B4-BE49-F238E27FC236}">
                <a16:creationId xmlns:a16="http://schemas.microsoft.com/office/drawing/2014/main" id="{5A36188F-C176-7705-062B-0493568CD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91" name="Oval 176">
            <a:extLst>
              <a:ext uri="{FF2B5EF4-FFF2-40B4-BE49-F238E27FC236}">
                <a16:creationId xmlns:a16="http://schemas.microsoft.com/office/drawing/2014/main" id="{FAF80DD3-9832-E70E-C36D-ED99D1116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192" name="Picture 115" descr="ALRMCLOK">
            <a:extLst>
              <a:ext uri="{FF2B5EF4-FFF2-40B4-BE49-F238E27FC236}">
                <a16:creationId xmlns:a16="http://schemas.microsoft.com/office/drawing/2014/main" id="{58ACA925-FF3E-5413-F5AA-0043747F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" name="Oval 176">
            <a:extLst>
              <a:ext uri="{FF2B5EF4-FFF2-40B4-BE49-F238E27FC236}">
                <a16:creationId xmlns:a16="http://schemas.microsoft.com/office/drawing/2014/main" id="{59D4FEC1-EB97-ECDF-D2B5-0520BCA0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94" name="Oval 176">
            <a:extLst>
              <a:ext uri="{FF2B5EF4-FFF2-40B4-BE49-F238E27FC236}">
                <a16:creationId xmlns:a16="http://schemas.microsoft.com/office/drawing/2014/main" id="{223D7278-0A6E-27AC-ABF1-2614782DD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95" name="Oval 176">
            <a:extLst>
              <a:ext uri="{FF2B5EF4-FFF2-40B4-BE49-F238E27FC236}">
                <a16:creationId xmlns:a16="http://schemas.microsoft.com/office/drawing/2014/main" id="{3C569572-0EB3-0118-9AEF-FDCFA1A6E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6" name="Oval 176">
            <a:extLst>
              <a:ext uri="{FF2B5EF4-FFF2-40B4-BE49-F238E27FC236}">
                <a16:creationId xmlns:a16="http://schemas.microsoft.com/office/drawing/2014/main" id="{34858003-588D-5F84-BF41-97E2AE59F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7" name="Oval 176">
            <a:extLst>
              <a:ext uri="{FF2B5EF4-FFF2-40B4-BE49-F238E27FC236}">
                <a16:creationId xmlns:a16="http://schemas.microsoft.com/office/drawing/2014/main" id="{D861B86A-1B7B-8FB3-ABFA-DE7981B69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98" name="Oval 176">
            <a:extLst>
              <a:ext uri="{FF2B5EF4-FFF2-40B4-BE49-F238E27FC236}">
                <a16:creationId xmlns:a16="http://schemas.microsoft.com/office/drawing/2014/main" id="{058FD84A-ABE5-C436-A592-CE1F9ADC0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99" name="Oval 176">
            <a:extLst>
              <a:ext uri="{FF2B5EF4-FFF2-40B4-BE49-F238E27FC236}">
                <a16:creationId xmlns:a16="http://schemas.microsoft.com/office/drawing/2014/main" id="{2C4D2152-13A9-78C9-1265-24C24157B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00" name="Oval 176">
            <a:extLst>
              <a:ext uri="{FF2B5EF4-FFF2-40B4-BE49-F238E27FC236}">
                <a16:creationId xmlns:a16="http://schemas.microsoft.com/office/drawing/2014/main" id="{99587A5A-E974-C169-2707-A83D8EB83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01" name="Oval 176">
            <a:extLst>
              <a:ext uri="{FF2B5EF4-FFF2-40B4-BE49-F238E27FC236}">
                <a16:creationId xmlns:a16="http://schemas.microsoft.com/office/drawing/2014/main" id="{63907F75-0617-826F-48B9-A62F95411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02" name="Oval 176">
            <a:extLst>
              <a:ext uri="{FF2B5EF4-FFF2-40B4-BE49-F238E27FC236}">
                <a16:creationId xmlns:a16="http://schemas.microsoft.com/office/drawing/2014/main" id="{BC6896DA-7975-D84D-130E-3C6B83780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03" name="Oval 176">
            <a:extLst>
              <a:ext uri="{FF2B5EF4-FFF2-40B4-BE49-F238E27FC236}">
                <a16:creationId xmlns:a16="http://schemas.microsoft.com/office/drawing/2014/main" id="{D525B9F1-8794-95E8-BFAC-191F8DA9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427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0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0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0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80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1524000" y="5041324"/>
            <a:ext cx="9141715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2328057" y="317642"/>
            <a:ext cx="7754093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  <a:defRPr/>
            </a:pPr>
            <a:r>
              <a:rPr lang="en-US" sz="24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4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giải bất phương trình ax + b &gt; 0 (với a &lt; 0)</a:t>
            </a:r>
            <a:endParaRPr lang="vi-VN" sz="24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6355772" y="3810033"/>
            <a:ext cx="3401291" cy="1595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2434936" y="1971240"/>
            <a:ext cx="3401291" cy="17418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2483540" y="3769924"/>
            <a:ext cx="3401291" cy="16355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6355772" y="1981551"/>
            <a:ext cx="3401291" cy="17418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5772" y="-477950"/>
            <a:ext cx="365523" cy="36552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71798" y="4265138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38519" y="4280189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05168" y="2501469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38519" y="2555300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0919" y="-477950"/>
            <a:ext cx="365523" cy="365523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2858" y="4944344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2205" y="5050793"/>
            <a:ext cx="1303511" cy="916843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85A5EE-A3DB-2178-5282-496F50205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689089"/>
              </p:ext>
            </p:extLst>
          </p:nvPr>
        </p:nvGraphicFramePr>
        <p:xfrm>
          <a:off x="3155751" y="2117754"/>
          <a:ext cx="1261953" cy="159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72840" imgH="850680" progId="Equation.DSMT4">
                  <p:embed/>
                </p:oleObj>
              </mc:Choice>
              <mc:Fallback>
                <p:oleObj name="Equation" r:id="rId18" imgW="672840" imgH="8506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92679FD-D14B-663E-C0DC-C7A01FEA42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155751" y="2117754"/>
                        <a:ext cx="1261953" cy="1595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A161664-69DD-245E-2FFF-5A427659DE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360150"/>
              </p:ext>
            </p:extLst>
          </p:nvPr>
        </p:nvGraphicFramePr>
        <p:xfrm>
          <a:off x="3169941" y="3810033"/>
          <a:ext cx="1404937" cy="159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49160" imgH="850680" progId="Equation.DSMT4">
                  <p:embed/>
                </p:oleObj>
              </mc:Choice>
              <mc:Fallback>
                <p:oleObj name="Equation" r:id="rId20" imgW="749160" imgH="8506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9060E48-0727-4C58-B8C6-DAD73D66C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169941" y="3810033"/>
                        <a:ext cx="1404937" cy="159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B280874-921D-9AE9-CE6A-BDD02C3251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330332"/>
              </p:ext>
            </p:extLst>
          </p:nvPr>
        </p:nvGraphicFramePr>
        <p:xfrm>
          <a:off x="6890186" y="2162146"/>
          <a:ext cx="1595437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850680" imgH="660240" progId="Equation.DSMT4">
                  <p:embed/>
                </p:oleObj>
              </mc:Choice>
              <mc:Fallback>
                <p:oleObj name="Equation" r:id="rId22" imgW="850680" imgH="6602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F6C57AF-EC4A-17F9-936F-2AD3D8CE77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890186" y="2162146"/>
                        <a:ext cx="1595437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1B1CBB0-E192-4CBE-81AF-8A7B6AF335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675353"/>
              </p:ext>
            </p:extLst>
          </p:nvPr>
        </p:nvGraphicFramePr>
        <p:xfrm>
          <a:off x="7164634" y="3862271"/>
          <a:ext cx="1261953" cy="159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672840" imgH="850680" progId="Equation.DSMT4">
                  <p:embed/>
                </p:oleObj>
              </mc:Choice>
              <mc:Fallback>
                <p:oleObj name="Equation" r:id="rId24" imgW="672840" imgH="8506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AFF0270-AA25-ABBE-2424-28330C4B68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164634" y="3862271"/>
                        <a:ext cx="1261953" cy="1595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115" descr="ALRMCLOK">
            <a:extLst>
              <a:ext uri="{FF2B5EF4-FFF2-40B4-BE49-F238E27FC236}">
                <a16:creationId xmlns:a16="http://schemas.microsoft.com/office/drawing/2014/main" id="{FE03C4D4-595E-1014-CA13-388022A5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Oval 176">
            <a:extLst>
              <a:ext uri="{FF2B5EF4-FFF2-40B4-BE49-F238E27FC236}">
                <a16:creationId xmlns:a16="http://schemas.microsoft.com/office/drawing/2014/main" id="{E2493DC5-2898-4FBD-DCBF-DEE0F7C82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D118C393-A936-C341-ADF3-89AAAA527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98393A85-5C35-8408-FBC1-3EC821727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2A1DB1CB-FA97-768F-41CE-1464EEC39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4E82EB90-4B51-185F-D346-D10CFF866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C2970257-1D3A-FB9C-0B37-91DA4C8FB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5" name="Oval 176">
            <a:extLst>
              <a:ext uri="{FF2B5EF4-FFF2-40B4-BE49-F238E27FC236}">
                <a16:creationId xmlns:a16="http://schemas.microsoft.com/office/drawing/2014/main" id="{9A2213A9-C0ED-DA46-6622-CE7122E0E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F466E52B-4FA7-D409-4CF5-44827D737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894B6645-4D72-75A7-CD6E-F88E6D79E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2ACE217C-BCE0-C97E-EE2A-814C91877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3E849E5C-6B70-B792-8481-E5E8F9E93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80" name="Picture 115" descr="ALRMCLOK">
            <a:extLst>
              <a:ext uri="{FF2B5EF4-FFF2-40B4-BE49-F238E27FC236}">
                <a16:creationId xmlns:a16="http://schemas.microsoft.com/office/drawing/2014/main" id="{E85BB1D7-594B-62CC-A32B-8CCD59A6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Oval 176">
            <a:extLst>
              <a:ext uri="{FF2B5EF4-FFF2-40B4-BE49-F238E27FC236}">
                <a16:creationId xmlns:a16="http://schemas.microsoft.com/office/drawing/2014/main" id="{14846B2A-AF19-075D-DF6B-ECF236606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82" name="Oval 176">
            <a:extLst>
              <a:ext uri="{FF2B5EF4-FFF2-40B4-BE49-F238E27FC236}">
                <a16:creationId xmlns:a16="http://schemas.microsoft.com/office/drawing/2014/main" id="{7EBA7BCF-7CAF-D214-EFF8-69D48835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83" name="Oval 176">
            <a:extLst>
              <a:ext uri="{FF2B5EF4-FFF2-40B4-BE49-F238E27FC236}">
                <a16:creationId xmlns:a16="http://schemas.microsoft.com/office/drawing/2014/main" id="{454F7809-6996-60A1-E7C4-B63F2B865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84" name="Oval 176">
            <a:extLst>
              <a:ext uri="{FF2B5EF4-FFF2-40B4-BE49-F238E27FC236}">
                <a16:creationId xmlns:a16="http://schemas.microsoft.com/office/drawing/2014/main" id="{BE71DF51-71FF-E28E-69C6-872DD85EF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85" name="Oval 176">
            <a:extLst>
              <a:ext uri="{FF2B5EF4-FFF2-40B4-BE49-F238E27FC236}">
                <a16:creationId xmlns:a16="http://schemas.microsoft.com/office/drawing/2014/main" id="{2073102B-B113-BC30-FBA2-D0051299A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86" name="Oval 176">
            <a:extLst>
              <a:ext uri="{FF2B5EF4-FFF2-40B4-BE49-F238E27FC236}">
                <a16:creationId xmlns:a16="http://schemas.microsoft.com/office/drawing/2014/main" id="{468B3628-1E41-F0E7-E804-A4E75D78E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87" name="Oval 176">
            <a:extLst>
              <a:ext uri="{FF2B5EF4-FFF2-40B4-BE49-F238E27FC236}">
                <a16:creationId xmlns:a16="http://schemas.microsoft.com/office/drawing/2014/main" id="{DED09377-23A4-ECC4-777D-508F73B0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88" name="Oval 176">
            <a:extLst>
              <a:ext uri="{FF2B5EF4-FFF2-40B4-BE49-F238E27FC236}">
                <a16:creationId xmlns:a16="http://schemas.microsoft.com/office/drawing/2014/main" id="{2E41B210-8A69-8489-498D-18C118D8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9" name="Oval 176">
            <a:extLst>
              <a:ext uri="{FF2B5EF4-FFF2-40B4-BE49-F238E27FC236}">
                <a16:creationId xmlns:a16="http://schemas.microsoft.com/office/drawing/2014/main" id="{737C6CB1-7DF3-03B5-58FD-D24FB8F0F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0" name="Oval 176">
            <a:extLst>
              <a:ext uri="{FF2B5EF4-FFF2-40B4-BE49-F238E27FC236}">
                <a16:creationId xmlns:a16="http://schemas.microsoft.com/office/drawing/2014/main" id="{4364E675-67B3-71CB-FA62-97E873F61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91" name="Oval 176">
            <a:extLst>
              <a:ext uri="{FF2B5EF4-FFF2-40B4-BE49-F238E27FC236}">
                <a16:creationId xmlns:a16="http://schemas.microsoft.com/office/drawing/2014/main" id="{94903BBD-55C5-6A15-6482-7F0BEE1B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92" name="Picture 115" descr="ALRMCLOK">
            <a:extLst>
              <a:ext uri="{FF2B5EF4-FFF2-40B4-BE49-F238E27FC236}">
                <a16:creationId xmlns:a16="http://schemas.microsoft.com/office/drawing/2014/main" id="{70CB5286-22A1-EEC9-E68C-D15AB42C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Oval 176">
            <a:extLst>
              <a:ext uri="{FF2B5EF4-FFF2-40B4-BE49-F238E27FC236}">
                <a16:creationId xmlns:a16="http://schemas.microsoft.com/office/drawing/2014/main" id="{371621F9-D036-F312-D342-02F9D8D7E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94" name="Oval 176">
            <a:extLst>
              <a:ext uri="{FF2B5EF4-FFF2-40B4-BE49-F238E27FC236}">
                <a16:creationId xmlns:a16="http://schemas.microsoft.com/office/drawing/2014/main" id="{C221062A-7CFC-672E-2B39-7C4525DB7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95" name="Oval 176">
            <a:extLst>
              <a:ext uri="{FF2B5EF4-FFF2-40B4-BE49-F238E27FC236}">
                <a16:creationId xmlns:a16="http://schemas.microsoft.com/office/drawing/2014/main" id="{62E1C5B0-4DFC-D65B-467E-CE9A596A5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96" name="Oval 176">
            <a:extLst>
              <a:ext uri="{FF2B5EF4-FFF2-40B4-BE49-F238E27FC236}">
                <a16:creationId xmlns:a16="http://schemas.microsoft.com/office/drawing/2014/main" id="{F5145E78-A162-B172-361A-48D90EDF2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97" name="Oval 176">
            <a:extLst>
              <a:ext uri="{FF2B5EF4-FFF2-40B4-BE49-F238E27FC236}">
                <a16:creationId xmlns:a16="http://schemas.microsoft.com/office/drawing/2014/main" id="{63674025-2A72-D681-E6FC-3FC89BC85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98" name="Oval 176">
            <a:extLst>
              <a:ext uri="{FF2B5EF4-FFF2-40B4-BE49-F238E27FC236}">
                <a16:creationId xmlns:a16="http://schemas.microsoft.com/office/drawing/2014/main" id="{64B4C630-2813-A256-95B9-43743D505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99" name="Oval 176">
            <a:extLst>
              <a:ext uri="{FF2B5EF4-FFF2-40B4-BE49-F238E27FC236}">
                <a16:creationId xmlns:a16="http://schemas.microsoft.com/office/drawing/2014/main" id="{D2D2EEC6-6C21-277F-3F00-B2BFB438F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0" name="Oval 176">
            <a:extLst>
              <a:ext uri="{FF2B5EF4-FFF2-40B4-BE49-F238E27FC236}">
                <a16:creationId xmlns:a16="http://schemas.microsoft.com/office/drawing/2014/main" id="{7359CE13-4DA3-F2F1-A605-29AAB6489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1" name="Oval 176">
            <a:extLst>
              <a:ext uri="{FF2B5EF4-FFF2-40B4-BE49-F238E27FC236}">
                <a16:creationId xmlns:a16="http://schemas.microsoft.com/office/drawing/2014/main" id="{D741E964-4E65-B4E0-3EC4-BECB28B40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2" name="Oval 176">
            <a:extLst>
              <a:ext uri="{FF2B5EF4-FFF2-40B4-BE49-F238E27FC236}">
                <a16:creationId xmlns:a16="http://schemas.microsoft.com/office/drawing/2014/main" id="{1B24AF89-98BC-0A73-A8A5-C53B20CBD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3" name="Oval 176">
            <a:extLst>
              <a:ext uri="{FF2B5EF4-FFF2-40B4-BE49-F238E27FC236}">
                <a16:creationId xmlns:a16="http://schemas.microsoft.com/office/drawing/2014/main" id="{1736B97D-41CD-E736-7DFA-7AE11A8CD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104" name="Picture 115" descr="ALRMCLOK">
            <a:extLst>
              <a:ext uri="{FF2B5EF4-FFF2-40B4-BE49-F238E27FC236}">
                <a16:creationId xmlns:a16="http://schemas.microsoft.com/office/drawing/2014/main" id="{E5CA664E-D43A-70B9-7C1A-A52CCB1E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Oval 176">
            <a:extLst>
              <a:ext uri="{FF2B5EF4-FFF2-40B4-BE49-F238E27FC236}">
                <a16:creationId xmlns:a16="http://schemas.microsoft.com/office/drawing/2014/main" id="{73118AFE-3842-50C7-C2AF-2EC2B6FE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06" name="Oval 176">
            <a:extLst>
              <a:ext uri="{FF2B5EF4-FFF2-40B4-BE49-F238E27FC236}">
                <a16:creationId xmlns:a16="http://schemas.microsoft.com/office/drawing/2014/main" id="{A79D631F-FDCC-0A00-DBD6-E29009285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07" name="Oval 176">
            <a:extLst>
              <a:ext uri="{FF2B5EF4-FFF2-40B4-BE49-F238E27FC236}">
                <a16:creationId xmlns:a16="http://schemas.microsoft.com/office/drawing/2014/main" id="{E0914E89-6BDA-2043-7EA5-288D3B349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08" name="Oval 176">
            <a:extLst>
              <a:ext uri="{FF2B5EF4-FFF2-40B4-BE49-F238E27FC236}">
                <a16:creationId xmlns:a16="http://schemas.microsoft.com/office/drawing/2014/main" id="{78D4E1FC-FB92-27E5-D6E2-057926F38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09" name="Oval 176">
            <a:extLst>
              <a:ext uri="{FF2B5EF4-FFF2-40B4-BE49-F238E27FC236}">
                <a16:creationId xmlns:a16="http://schemas.microsoft.com/office/drawing/2014/main" id="{3AE4EA9A-60A8-FBBB-D4FA-5967DD70D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10" name="Oval 176">
            <a:extLst>
              <a:ext uri="{FF2B5EF4-FFF2-40B4-BE49-F238E27FC236}">
                <a16:creationId xmlns:a16="http://schemas.microsoft.com/office/drawing/2014/main" id="{DE7780F4-660E-E88D-D45D-7C5DF6A4E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1" name="Oval 176">
            <a:extLst>
              <a:ext uri="{FF2B5EF4-FFF2-40B4-BE49-F238E27FC236}">
                <a16:creationId xmlns:a16="http://schemas.microsoft.com/office/drawing/2014/main" id="{FF790915-74CE-C900-F6E0-8BB50544F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12" name="Oval 176">
            <a:extLst>
              <a:ext uri="{FF2B5EF4-FFF2-40B4-BE49-F238E27FC236}">
                <a16:creationId xmlns:a16="http://schemas.microsoft.com/office/drawing/2014/main" id="{1D1D7B8E-F5E8-021C-F45D-84F253227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13" name="Oval 176">
            <a:extLst>
              <a:ext uri="{FF2B5EF4-FFF2-40B4-BE49-F238E27FC236}">
                <a16:creationId xmlns:a16="http://schemas.microsoft.com/office/drawing/2014/main" id="{45FA3373-C63D-CD57-5524-ADF627E5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14" name="Oval 176">
            <a:extLst>
              <a:ext uri="{FF2B5EF4-FFF2-40B4-BE49-F238E27FC236}">
                <a16:creationId xmlns:a16="http://schemas.microsoft.com/office/drawing/2014/main" id="{FD3A5281-189C-5A18-D25B-0F3B3F3C7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5" name="Oval 176">
            <a:extLst>
              <a:ext uri="{FF2B5EF4-FFF2-40B4-BE49-F238E27FC236}">
                <a16:creationId xmlns:a16="http://schemas.microsoft.com/office/drawing/2014/main" id="{050BD861-1E2C-C9B4-68FA-99AE019ED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068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0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0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0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80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1524000" y="5041324"/>
            <a:ext cx="9141715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2295634" y="391399"/>
            <a:ext cx="7436350" cy="14649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altLang="en-US" sz="2400" b="1" dirty="0">
                <a:solidFill>
                  <a:schemeClr val="tx1"/>
                </a:solidFill>
              </a:rPr>
              <a:t>Hình </a:t>
            </a:r>
            <a:r>
              <a:rPr lang="en-US" altLang="en-US" sz="2400" b="1" dirty="0" err="1">
                <a:solidFill>
                  <a:schemeClr val="tx1"/>
                </a:solidFill>
              </a:rPr>
              <a:t>vẽ</a:t>
            </a:r>
            <a:r>
              <a:rPr lang="en-US" altLang="en-US" sz="2400" b="1" dirty="0">
                <a:solidFill>
                  <a:schemeClr val="tx1"/>
                </a:solidFill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</a:rPr>
              <a:t> biểu diễn tập nghiệm của BPT nào?</a:t>
            </a:r>
            <a:endParaRPr lang="vi-VN" sz="2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6246892" y="3865588"/>
            <a:ext cx="3873359" cy="997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buClrTx/>
              <a:buFontTx/>
              <a:buNone/>
              <a:defRPr/>
            </a:pPr>
            <a:r>
              <a:rPr lang="en-US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A và C đúng</a:t>
            </a:r>
            <a:endParaRPr lang="vi-VN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2140450" y="2336660"/>
            <a:ext cx="3873359" cy="1336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en-US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6178193" y="2431473"/>
            <a:ext cx="3873359" cy="1127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en-US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5772" y="-477950"/>
            <a:ext cx="365523" cy="36552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79395" y="2667135"/>
            <a:ext cx="639785" cy="556871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79783" y="2789789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79783" y="4140780"/>
            <a:ext cx="637592" cy="568036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2858" y="4944344"/>
            <a:ext cx="1390012" cy="1056409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0919" y="-477950"/>
            <a:ext cx="365523" cy="365523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2205" y="5050793"/>
            <a:ext cx="1303511" cy="916843"/>
          </a:xfrm>
          <a:prstGeom prst="rect">
            <a:avLst/>
          </a:prstGeom>
        </p:spPr>
      </p:pic>
      <p:sp>
        <p:nvSpPr>
          <p:cNvPr id="19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2071749" y="3868075"/>
            <a:ext cx="3873359" cy="997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en-US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vi-VN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80625" y="4080333"/>
            <a:ext cx="637592" cy="568036"/>
          </a:xfrm>
          <a:prstGeom prst="rect">
            <a:avLst/>
          </a:prstGeom>
        </p:spPr>
      </p:pic>
      <p:pic>
        <p:nvPicPr>
          <p:cNvPr id="2" name="Picture 36">
            <a:extLst>
              <a:ext uri="{FF2B5EF4-FFF2-40B4-BE49-F238E27FC236}">
                <a16:creationId xmlns:a16="http://schemas.microsoft.com/office/drawing/2014/main" id="{2B4CF656-3563-161D-5F1D-26E33273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34723" r="52208" b="59331"/>
          <a:stretch>
            <a:fillRect/>
          </a:stretch>
        </p:blipFill>
        <p:spPr bwMode="auto">
          <a:xfrm>
            <a:off x="4104680" y="1408329"/>
            <a:ext cx="3429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41">
            <a:extLst>
              <a:ext uri="{FF2B5EF4-FFF2-40B4-BE49-F238E27FC236}">
                <a16:creationId xmlns:a16="http://schemas.microsoft.com/office/drawing/2014/main" id="{0E9D4281-09A5-A7D4-3FA2-DC0628BC1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794334"/>
              </p:ext>
            </p:extLst>
          </p:nvPr>
        </p:nvGraphicFramePr>
        <p:xfrm>
          <a:off x="2801928" y="4239202"/>
          <a:ext cx="1206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206500" imgH="279400" progId="Equation.DSMT4">
                  <p:embed/>
                </p:oleObj>
              </mc:Choice>
              <mc:Fallback>
                <p:oleObj name="Equation" r:id="rId19" imgW="1206500" imgH="279400" progId="Equation.DSMT4">
                  <p:embed/>
                  <p:pic>
                    <p:nvPicPr>
                      <p:cNvPr id="28714" name="Object 41">
                        <a:extLst>
                          <a:ext uri="{FF2B5EF4-FFF2-40B4-BE49-F238E27FC236}">
                            <a16:creationId xmlns:a16="http://schemas.microsoft.com/office/drawing/2014/main" id="{4CB894D6-5E91-6FCA-C5ED-F5DACD6962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28" y="4239202"/>
                        <a:ext cx="1206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9">
            <a:extLst>
              <a:ext uri="{FF2B5EF4-FFF2-40B4-BE49-F238E27FC236}">
                <a16:creationId xmlns:a16="http://schemas.microsoft.com/office/drawing/2014/main" id="{C0BC05DF-CDAE-2CA7-5CE3-47BC47C7CF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466266"/>
              </p:ext>
            </p:extLst>
          </p:nvPr>
        </p:nvGraphicFramePr>
        <p:xfrm>
          <a:off x="6771847" y="2827859"/>
          <a:ext cx="13430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193760" imgH="279360" progId="Equation.DSMT4">
                  <p:embed/>
                </p:oleObj>
              </mc:Choice>
              <mc:Fallback>
                <p:oleObj name="Equation" r:id="rId21" imgW="1193760" imgH="279360" progId="Equation.DSMT4">
                  <p:embed/>
                  <p:pic>
                    <p:nvPicPr>
                      <p:cNvPr id="3" name="Object 39">
                        <a:extLst>
                          <a:ext uri="{FF2B5EF4-FFF2-40B4-BE49-F238E27FC236}">
                            <a16:creationId xmlns:a16="http://schemas.microsoft.com/office/drawing/2014/main" id="{2C92C28C-BF45-CA63-7853-CF72B9A500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1847" y="2827859"/>
                        <a:ext cx="134302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B17DB0E-0F26-B663-6F53-A136781642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074091"/>
              </p:ext>
            </p:extLst>
          </p:nvPr>
        </p:nvGraphicFramePr>
        <p:xfrm>
          <a:off x="2787004" y="2847978"/>
          <a:ext cx="10572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057910" imgH="314010" progId="Equation.DSMT4">
                  <p:embed/>
                </p:oleObj>
              </mc:Choice>
              <mc:Fallback>
                <p:oleObj name="Equation" r:id="rId23" imgW="1057910" imgH="31401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787004" y="2847978"/>
                        <a:ext cx="1057275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115" descr="ALRMCLOK">
            <a:extLst>
              <a:ext uri="{FF2B5EF4-FFF2-40B4-BE49-F238E27FC236}">
                <a16:creationId xmlns:a16="http://schemas.microsoft.com/office/drawing/2014/main" id="{3EB3B35E-14E6-2396-1254-714C7AEC2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Oval 176">
            <a:extLst>
              <a:ext uri="{FF2B5EF4-FFF2-40B4-BE49-F238E27FC236}">
                <a16:creationId xmlns:a16="http://schemas.microsoft.com/office/drawing/2014/main" id="{DA9D05AA-9023-D7CC-6279-8E15B4014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040DE266-F9C6-5D8D-5EF8-ECE1CE690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4C6FBE95-CAA9-DAFC-0279-7FEAC2ECF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DDE0EF52-FFAD-E358-5736-EDEFBA0B0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0EEAD6E0-8DEB-1391-BC15-16A19632A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A4AB5651-7C94-5479-3622-A8B77763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5" name="Oval 176">
            <a:extLst>
              <a:ext uri="{FF2B5EF4-FFF2-40B4-BE49-F238E27FC236}">
                <a16:creationId xmlns:a16="http://schemas.microsoft.com/office/drawing/2014/main" id="{323041AB-D567-B616-039A-F7696EC74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8CE46BAB-07D0-F7A8-D03A-6135A0D0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98DAE09D-AC95-8E62-A168-26FC03FDD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61E1568E-8CD3-7564-D777-DCBA0246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981C4135-5CF6-47DF-F84E-AC57D021A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80" name="Picture 115" descr="ALRMCLOK">
            <a:extLst>
              <a:ext uri="{FF2B5EF4-FFF2-40B4-BE49-F238E27FC236}">
                <a16:creationId xmlns:a16="http://schemas.microsoft.com/office/drawing/2014/main" id="{195DC0E9-BAA4-5E06-DF44-D3D8D3D0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Oval 176">
            <a:extLst>
              <a:ext uri="{FF2B5EF4-FFF2-40B4-BE49-F238E27FC236}">
                <a16:creationId xmlns:a16="http://schemas.microsoft.com/office/drawing/2014/main" id="{43E4AB31-8DA4-6441-6D29-9FE0BA14A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82" name="Oval 176">
            <a:extLst>
              <a:ext uri="{FF2B5EF4-FFF2-40B4-BE49-F238E27FC236}">
                <a16:creationId xmlns:a16="http://schemas.microsoft.com/office/drawing/2014/main" id="{854AE2B6-58F1-ADCF-D881-2EAF53980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83" name="Oval 176">
            <a:extLst>
              <a:ext uri="{FF2B5EF4-FFF2-40B4-BE49-F238E27FC236}">
                <a16:creationId xmlns:a16="http://schemas.microsoft.com/office/drawing/2014/main" id="{43D2B53F-8F29-ACCE-1C98-F17F1617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84" name="Oval 176">
            <a:extLst>
              <a:ext uri="{FF2B5EF4-FFF2-40B4-BE49-F238E27FC236}">
                <a16:creationId xmlns:a16="http://schemas.microsoft.com/office/drawing/2014/main" id="{41F9E7E9-75C5-9357-6569-305D4DD03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85" name="Oval 176">
            <a:extLst>
              <a:ext uri="{FF2B5EF4-FFF2-40B4-BE49-F238E27FC236}">
                <a16:creationId xmlns:a16="http://schemas.microsoft.com/office/drawing/2014/main" id="{E03B04A8-7EA4-E8CB-91FB-F693156F3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86" name="Oval 176">
            <a:extLst>
              <a:ext uri="{FF2B5EF4-FFF2-40B4-BE49-F238E27FC236}">
                <a16:creationId xmlns:a16="http://schemas.microsoft.com/office/drawing/2014/main" id="{2654CC41-3DED-B394-5FDC-07C5DC1E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87" name="Oval 176">
            <a:extLst>
              <a:ext uri="{FF2B5EF4-FFF2-40B4-BE49-F238E27FC236}">
                <a16:creationId xmlns:a16="http://schemas.microsoft.com/office/drawing/2014/main" id="{FC200926-594D-158B-A3AC-D79DC9810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88" name="Oval 176">
            <a:extLst>
              <a:ext uri="{FF2B5EF4-FFF2-40B4-BE49-F238E27FC236}">
                <a16:creationId xmlns:a16="http://schemas.microsoft.com/office/drawing/2014/main" id="{31F5EB69-2564-A08D-6744-12534E4E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9" name="Oval 176">
            <a:extLst>
              <a:ext uri="{FF2B5EF4-FFF2-40B4-BE49-F238E27FC236}">
                <a16:creationId xmlns:a16="http://schemas.microsoft.com/office/drawing/2014/main" id="{CF600D1B-9318-B376-AE11-C40655B00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0" name="Oval 176">
            <a:extLst>
              <a:ext uri="{FF2B5EF4-FFF2-40B4-BE49-F238E27FC236}">
                <a16:creationId xmlns:a16="http://schemas.microsoft.com/office/drawing/2014/main" id="{F93D62F6-E35E-E8D3-0B35-2036E6C3E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91" name="Oval 176">
            <a:extLst>
              <a:ext uri="{FF2B5EF4-FFF2-40B4-BE49-F238E27FC236}">
                <a16:creationId xmlns:a16="http://schemas.microsoft.com/office/drawing/2014/main" id="{6D00AE14-CFC9-412E-C57D-ADBE86C2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92" name="Picture 115" descr="ALRMCLOK">
            <a:extLst>
              <a:ext uri="{FF2B5EF4-FFF2-40B4-BE49-F238E27FC236}">
                <a16:creationId xmlns:a16="http://schemas.microsoft.com/office/drawing/2014/main" id="{99F494C4-7E1F-3758-DE9D-B676E7FB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Oval 176">
            <a:extLst>
              <a:ext uri="{FF2B5EF4-FFF2-40B4-BE49-F238E27FC236}">
                <a16:creationId xmlns:a16="http://schemas.microsoft.com/office/drawing/2014/main" id="{5DC5E745-FB6A-51C5-B474-EAD46667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94" name="Oval 176">
            <a:extLst>
              <a:ext uri="{FF2B5EF4-FFF2-40B4-BE49-F238E27FC236}">
                <a16:creationId xmlns:a16="http://schemas.microsoft.com/office/drawing/2014/main" id="{61FBE344-ED8F-9F95-F0C1-BF96EF55B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95" name="Oval 176">
            <a:extLst>
              <a:ext uri="{FF2B5EF4-FFF2-40B4-BE49-F238E27FC236}">
                <a16:creationId xmlns:a16="http://schemas.microsoft.com/office/drawing/2014/main" id="{7654F1A4-33B6-BDF4-99AC-43EF967B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96" name="Oval 176">
            <a:extLst>
              <a:ext uri="{FF2B5EF4-FFF2-40B4-BE49-F238E27FC236}">
                <a16:creationId xmlns:a16="http://schemas.microsoft.com/office/drawing/2014/main" id="{4B2C843B-64BC-AED1-7734-54641BB21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97" name="Oval 176">
            <a:extLst>
              <a:ext uri="{FF2B5EF4-FFF2-40B4-BE49-F238E27FC236}">
                <a16:creationId xmlns:a16="http://schemas.microsoft.com/office/drawing/2014/main" id="{268C5769-8F4F-E665-413B-B5C1C4EED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98" name="Oval 176">
            <a:extLst>
              <a:ext uri="{FF2B5EF4-FFF2-40B4-BE49-F238E27FC236}">
                <a16:creationId xmlns:a16="http://schemas.microsoft.com/office/drawing/2014/main" id="{977977A3-5E04-423D-CDC3-A7DF5E55A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99" name="Oval 176">
            <a:extLst>
              <a:ext uri="{FF2B5EF4-FFF2-40B4-BE49-F238E27FC236}">
                <a16:creationId xmlns:a16="http://schemas.microsoft.com/office/drawing/2014/main" id="{DB79E983-9F9A-D28D-A2D4-B0F3C542C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0" name="Oval 176">
            <a:extLst>
              <a:ext uri="{FF2B5EF4-FFF2-40B4-BE49-F238E27FC236}">
                <a16:creationId xmlns:a16="http://schemas.microsoft.com/office/drawing/2014/main" id="{9BDAABA9-2E11-B648-4FCC-CC0D78D95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1" name="Oval 176">
            <a:extLst>
              <a:ext uri="{FF2B5EF4-FFF2-40B4-BE49-F238E27FC236}">
                <a16:creationId xmlns:a16="http://schemas.microsoft.com/office/drawing/2014/main" id="{F6A82AEF-90E8-7E81-AEF1-464044B55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2" name="Oval 176">
            <a:extLst>
              <a:ext uri="{FF2B5EF4-FFF2-40B4-BE49-F238E27FC236}">
                <a16:creationId xmlns:a16="http://schemas.microsoft.com/office/drawing/2014/main" id="{F120AE16-E8BA-0F46-06A7-B9BC47707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3" name="Oval 176">
            <a:extLst>
              <a:ext uri="{FF2B5EF4-FFF2-40B4-BE49-F238E27FC236}">
                <a16:creationId xmlns:a16="http://schemas.microsoft.com/office/drawing/2014/main" id="{F7F257C7-B630-9533-3804-41C912FCD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104" name="Picture 115" descr="ALRMCLOK">
            <a:extLst>
              <a:ext uri="{FF2B5EF4-FFF2-40B4-BE49-F238E27FC236}">
                <a16:creationId xmlns:a16="http://schemas.microsoft.com/office/drawing/2014/main" id="{CB41CEF6-38A8-26B1-444E-E55937EA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Oval 176">
            <a:extLst>
              <a:ext uri="{FF2B5EF4-FFF2-40B4-BE49-F238E27FC236}">
                <a16:creationId xmlns:a16="http://schemas.microsoft.com/office/drawing/2014/main" id="{8C906969-84FF-FFC2-2535-2E39EE50C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06" name="Oval 176">
            <a:extLst>
              <a:ext uri="{FF2B5EF4-FFF2-40B4-BE49-F238E27FC236}">
                <a16:creationId xmlns:a16="http://schemas.microsoft.com/office/drawing/2014/main" id="{C00E0C74-DAC6-755F-F8F4-7FAC7A691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07" name="Oval 176">
            <a:extLst>
              <a:ext uri="{FF2B5EF4-FFF2-40B4-BE49-F238E27FC236}">
                <a16:creationId xmlns:a16="http://schemas.microsoft.com/office/drawing/2014/main" id="{6434B7C0-5EA8-99FE-CC99-73473A388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08" name="Oval 176">
            <a:extLst>
              <a:ext uri="{FF2B5EF4-FFF2-40B4-BE49-F238E27FC236}">
                <a16:creationId xmlns:a16="http://schemas.microsoft.com/office/drawing/2014/main" id="{EF1701C2-71B0-325D-1039-BE49CC6BF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09" name="Oval 176">
            <a:extLst>
              <a:ext uri="{FF2B5EF4-FFF2-40B4-BE49-F238E27FC236}">
                <a16:creationId xmlns:a16="http://schemas.microsoft.com/office/drawing/2014/main" id="{5E974DE4-2241-5FDD-C1BC-E9D56888C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10" name="Oval 176">
            <a:extLst>
              <a:ext uri="{FF2B5EF4-FFF2-40B4-BE49-F238E27FC236}">
                <a16:creationId xmlns:a16="http://schemas.microsoft.com/office/drawing/2014/main" id="{81369A02-9BB2-FB7A-0EEC-42F00FF6C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1" name="Oval 176">
            <a:extLst>
              <a:ext uri="{FF2B5EF4-FFF2-40B4-BE49-F238E27FC236}">
                <a16:creationId xmlns:a16="http://schemas.microsoft.com/office/drawing/2014/main" id="{E8785114-D74E-D17D-EE2E-871B47427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12" name="Oval 176">
            <a:extLst>
              <a:ext uri="{FF2B5EF4-FFF2-40B4-BE49-F238E27FC236}">
                <a16:creationId xmlns:a16="http://schemas.microsoft.com/office/drawing/2014/main" id="{B77CE10E-283D-D627-9553-D0045983B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13" name="Oval 176">
            <a:extLst>
              <a:ext uri="{FF2B5EF4-FFF2-40B4-BE49-F238E27FC236}">
                <a16:creationId xmlns:a16="http://schemas.microsoft.com/office/drawing/2014/main" id="{A86CF76D-A257-B079-DE5D-38B210C66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14" name="Oval 176">
            <a:extLst>
              <a:ext uri="{FF2B5EF4-FFF2-40B4-BE49-F238E27FC236}">
                <a16:creationId xmlns:a16="http://schemas.microsoft.com/office/drawing/2014/main" id="{90B322AA-CC06-B27F-592E-19A2A8F5C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5" name="Oval 176">
            <a:extLst>
              <a:ext uri="{FF2B5EF4-FFF2-40B4-BE49-F238E27FC236}">
                <a16:creationId xmlns:a16="http://schemas.microsoft.com/office/drawing/2014/main" id="{C1AEDE5D-9891-D86C-BD5B-6B1100B05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854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B95B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0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90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0" grpId="1" animBg="1"/>
      <p:bldP spid="32" grpId="0" animBg="1"/>
      <p:bldP spid="32" grpId="1" animBg="1"/>
      <p:bldP spid="19" grpId="0" animBg="1"/>
      <p:bldP spid="19" grpId="1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1524000" y="5041324"/>
            <a:ext cx="9141715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2152304" y="2390841"/>
            <a:ext cx="8165176" cy="23225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Tx/>
              <a:buFontTx/>
              <a:buChar char="-"/>
              <a:defRPr/>
            </a:pPr>
            <a:r>
              <a:rPr lang="en-US" sz="24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đồng và khử mẫu hai vế (nếu cần)</a:t>
            </a:r>
          </a:p>
          <a:p>
            <a:pPr marL="342900" indent="-342900">
              <a:buClrTx/>
              <a:buFontTx/>
              <a:buChar char="-"/>
              <a:defRPr/>
            </a:pPr>
            <a:r>
              <a:rPr lang="en-US" sz="24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để bỏ dấu ngoặc (nếu cần)</a:t>
            </a:r>
          </a:p>
          <a:p>
            <a:pPr marL="342900" indent="-342900">
              <a:buClrTx/>
              <a:buFontTx/>
              <a:buChar char="-"/>
              <a:defRPr/>
            </a:pPr>
            <a:r>
              <a:rPr lang="en-US" sz="24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các hạng tử chứa ẩn sang một vế, các hằng số sang một vế</a:t>
            </a:r>
          </a:p>
          <a:p>
            <a:pPr marL="342900" indent="-342900">
              <a:buClrTx/>
              <a:buFontTx/>
              <a:buChar char="-"/>
              <a:defRPr/>
            </a:pPr>
            <a:r>
              <a:rPr lang="en-US" sz="24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gọn và giải phương trình nhận được</a:t>
            </a:r>
          </a:p>
          <a:p>
            <a:pPr marL="342900" indent="-342900">
              <a:buClrTx/>
              <a:buFontTx/>
              <a:buChar char="-"/>
              <a:defRPr/>
            </a:pPr>
            <a:endParaRPr lang="vi-VN" sz="20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5772" y="-477950"/>
            <a:ext cx="365523" cy="365523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0919" y="-477950"/>
            <a:ext cx="365523" cy="3655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858" y="4944344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2205" y="5050793"/>
            <a:ext cx="1303511" cy="916843"/>
          </a:xfrm>
          <a:prstGeom prst="rect">
            <a:avLst/>
          </a:prstGeom>
        </p:spPr>
      </p:pic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2152304" y="470708"/>
            <a:ext cx="8165176" cy="1673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4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4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Hãy nêu các bước giải phương trình đưa được về dạng ax + b = 0?</a:t>
            </a:r>
            <a:endParaRPr lang="vi-VN" sz="24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11FE3-225A-9243-E6EC-7272D00473C6}"/>
              </a:ext>
            </a:extLst>
          </p:cNvPr>
          <p:cNvSpPr txBox="1"/>
          <p:nvPr/>
        </p:nvSpPr>
        <p:spPr>
          <a:xfrm>
            <a:off x="2905942" y="199519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5" descr="ALRMCLOK">
            <a:extLst>
              <a:ext uri="{FF2B5EF4-FFF2-40B4-BE49-F238E27FC236}">
                <a16:creationId xmlns:a16="http://schemas.microsoft.com/office/drawing/2014/main" id="{7081C35F-E248-AB1F-E433-FD3E4A48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76">
            <a:extLst>
              <a:ext uri="{FF2B5EF4-FFF2-40B4-BE49-F238E27FC236}">
                <a16:creationId xmlns:a16="http://schemas.microsoft.com/office/drawing/2014/main" id="{44716362-6703-CF80-B788-46300547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" name="Oval 176">
            <a:extLst>
              <a:ext uri="{FF2B5EF4-FFF2-40B4-BE49-F238E27FC236}">
                <a16:creationId xmlns:a16="http://schemas.microsoft.com/office/drawing/2014/main" id="{34686C67-5F58-3A30-9D1E-977A71400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" name="Oval 176">
            <a:extLst>
              <a:ext uri="{FF2B5EF4-FFF2-40B4-BE49-F238E27FC236}">
                <a16:creationId xmlns:a16="http://schemas.microsoft.com/office/drawing/2014/main" id="{AC9EEB39-3D9D-509E-7B23-C3162818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8" name="Oval 176">
            <a:extLst>
              <a:ext uri="{FF2B5EF4-FFF2-40B4-BE49-F238E27FC236}">
                <a16:creationId xmlns:a16="http://schemas.microsoft.com/office/drawing/2014/main" id="{95A46A86-26DB-3872-B74F-91B71EC31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9" name="Oval 176">
            <a:extLst>
              <a:ext uri="{FF2B5EF4-FFF2-40B4-BE49-F238E27FC236}">
                <a16:creationId xmlns:a16="http://schemas.microsoft.com/office/drawing/2014/main" id="{E138DEC0-350D-5A95-61A9-7472AC3E9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00A3782F-D93E-580B-DBC2-9B3365CBF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D9EF25C9-1472-DD23-5AF5-4C810F952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4E3BC2EE-84B8-CBD8-8377-C68888A4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0FAEE962-376B-BDC2-9E79-64F39412F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0D616671-75EB-362C-A80A-7C4DBC63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94DAC92B-F1B7-C14F-F354-5A32A1E21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DDCCFC24-0354-FE5D-2C73-0D64DEAE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6">
            <a:extLst>
              <a:ext uri="{FF2B5EF4-FFF2-40B4-BE49-F238E27FC236}">
                <a16:creationId xmlns:a16="http://schemas.microsoft.com/office/drawing/2014/main" id="{750D225F-C8A3-4BC2-5BDA-9217121E0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2AE3F92-8298-CF2D-8966-0539C49C7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BD1A782-9474-6E04-CCEC-F4148440D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1B325B9E-C6D3-01C8-9820-448BA12DD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8B05D55E-6870-E027-BD3C-D3DE2333B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881B932B-4805-CDF7-9405-891DCD531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4815BD62-DDF8-5952-8BE2-3EA674DD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CC5EF357-6DE3-864F-54D2-0F1C01723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18CDD467-E674-9D30-CF9A-97CF0062E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F24FC4A2-7A97-9DA3-652C-3EAA0B85B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51DE4405-81E5-A221-89A4-D19BA960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34" name="Picture 115" descr="ALRMCLOK">
            <a:extLst>
              <a:ext uri="{FF2B5EF4-FFF2-40B4-BE49-F238E27FC236}">
                <a16:creationId xmlns:a16="http://schemas.microsoft.com/office/drawing/2014/main" id="{C4EDA207-667D-3DEB-C464-FE900898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>
            <a:extLst>
              <a:ext uri="{FF2B5EF4-FFF2-40B4-BE49-F238E27FC236}">
                <a16:creationId xmlns:a16="http://schemas.microsoft.com/office/drawing/2014/main" id="{C987773B-4BCD-A04A-7053-2C280EF5D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BE2BEB2-CC9E-C72B-21B1-4A1A39EA4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5FF10D7E-4174-9DDD-F045-0870BC6AE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9811EBFA-9695-46DD-8527-B2A4BD00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72B0D356-3497-5ABF-AA2F-95C2535B9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782C300D-0CA6-01A2-9E2E-C6C0686A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0E8ED3B0-EBA4-ED5E-CF9F-7298E3EE9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659F0B23-7181-4636-DC94-DEDC6BB54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33400391-4CDF-5FD4-496C-FAD7C7376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4289B20D-D126-92C3-0EF4-FF4A5D367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E4256891-5BBD-3735-BC6A-00C140B86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6" name="Picture 115" descr="ALRMCLOK">
            <a:extLst>
              <a:ext uri="{FF2B5EF4-FFF2-40B4-BE49-F238E27FC236}">
                <a16:creationId xmlns:a16="http://schemas.microsoft.com/office/drawing/2014/main" id="{7C72B062-55FE-A30B-B677-0AC6C997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24" y="21289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176">
            <a:extLst>
              <a:ext uri="{FF2B5EF4-FFF2-40B4-BE49-F238E27FC236}">
                <a16:creationId xmlns:a16="http://schemas.microsoft.com/office/drawing/2014/main" id="{DB805A5C-71FC-FBD5-257C-E9411F212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18E396FB-6C57-C183-36CF-F59B7B654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59E18036-5D8C-CBBB-AC9C-68D4D55EA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E844D93D-CD70-B5F1-51C6-B00944830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94DA22FB-582D-BCFC-3A2E-4725A2EBF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A9865C32-091D-B5CD-CF15-108AB8EB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53" name="Oval 176">
            <a:extLst>
              <a:ext uri="{FF2B5EF4-FFF2-40B4-BE49-F238E27FC236}">
                <a16:creationId xmlns:a16="http://schemas.microsoft.com/office/drawing/2014/main" id="{3D9D2383-A869-5881-DD81-1FFDAB5B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id="{AADBAFCB-9E95-53E7-876E-BB9473000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id="{F12C6ABC-7D54-3FC8-7265-311CB5941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734F4E29-06C4-977A-3547-D98CB58DC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id="{33995DE8-F041-2D18-E337-6CFD639E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755" y="5557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860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4329" y="1367543"/>
            <a:ext cx="9757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các bất phương trình và biểu diễn tập nghiệm trên trục số: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355177"/>
              </p:ext>
            </p:extLst>
          </p:nvPr>
        </p:nvGraphicFramePr>
        <p:xfrm>
          <a:off x="3178204" y="2837905"/>
          <a:ext cx="3820942" cy="54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080" imgH="164880" progId="Equation.DSMT4">
                  <p:embed/>
                </p:oleObj>
              </mc:Choice>
              <mc:Fallback>
                <p:oleObj name="Equation" r:id="rId4" imgW="1054080" imgH="1648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8204" y="2837905"/>
                        <a:ext cx="3820942" cy="54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079580"/>
              </p:ext>
            </p:extLst>
          </p:nvPr>
        </p:nvGraphicFramePr>
        <p:xfrm>
          <a:off x="3101113" y="3637415"/>
          <a:ext cx="4649787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58640" imgH="203040" progId="Equation.DSMT4">
                  <p:embed/>
                </p:oleObj>
              </mc:Choice>
              <mc:Fallback>
                <p:oleObj name="Equation" r:id="rId6" imgW="135864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1113" y="3637415"/>
                        <a:ext cx="4649787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77241" y="292505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7241" y="3647297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983" y="273374"/>
            <a:ext cx="10680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Giải bất phương trình đưa được về dạng ax + b &gt; 0; ax + b &lt; 0; ax + b    0; ax + b    0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00623"/>
              </p:ext>
            </p:extLst>
          </p:nvPr>
        </p:nvGraphicFramePr>
        <p:xfrm>
          <a:off x="3064855" y="4386657"/>
          <a:ext cx="521335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3880" imgH="203040" progId="Equation.DSMT4">
                  <p:embed/>
                </p:oleObj>
              </mc:Choice>
              <mc:Fallback>
                <p:oleObj name="Equation" r:id="rId8" imgW="152388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64855" y="4386657"/>
                        <a:ext cx="5213350" cy="63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67622" y="438665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8114F0B-B7D6-E226-6FE2-FE501D14B2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356982"/>
              </p:ext>
            </p:extLst>
          </p:nvPr>
        </p:nvGraphicFramePr>
        <p:xfrm>
          <a:off x="4005610" y="834284"/>
          <a:ext cx="423883" cy="46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9680" imgH="152280" progId="Equation.DSMT4">
                  <p:embed/>
                </p:oleObj>
              </mc:Choice>
              <mc:Fallback>
                <p:oleObj name="Equation" r:id="rId10" imgW="1396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05610" y="834284"/>
                        <a:ext cx="423883" cy="46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A7C61FB-6E8F-1DEE-2EF7-AA1A7B71F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711165"/>
              </p:ext>
            </p:extLst>
          </p:nvPr>
        </p:nvGraphicFramePr>
        <p:xfrm>
          <a:off x="6073363" y="805061"/>
          <a:ext cx="391391" cy="469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720" imgH="152280" progId="Equation.DSMT4">
                  <p:embed/>
                </p:oleObj>
              </mc:Choice>
              <mc:Fallback>
                <p:oleObj name="Equation" r:id="rId12" imgW="12672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73363" y="805061"/>
                        <a:ext cx="391391" cy="469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744FD5B6-1B45-65EE-DF59-493EFF2A7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56203" y="2925051"/>
            <a:ext cx="2827236" cy="159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03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815" y="1044956"/>
            <a:ext cx="9355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391461"/>
              </p:ext>
            </p:extLst>
          </p:nvPr>
        </p:nvGraphicFramePr>
        <p:xfrm>
          <a:off x="2999003" y="2845126"/>
          <a:ext cx="4875078" cy="1282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419040" progId="Equation.DSMT4">
                  <p:embed/>
                </p:oleObj>
              </mc:Choice>
              <mc:Fallback>
                <p:oleObj name="Equation" r:id="rId2" imgW="144756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9003" y="2845126"/>
                        <a:ext cx="4875078" cy="1282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57928" y="215706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6031" y="4492947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504429"/>
              </p:ext>
            </p:extLst>
          </p:nvPr>
        </p:nvGraphicFramePr>
        <p:xfrm>
          <a:off x="2588179" y="4020454"/>
          <a:ext cx="63500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55520" imgH="419040" progId="Equation.DSMT4">
                  <p:embed/>
                </p:oleObj>
              </mc:Choice>
              <mc:Fallback>
                <p:oleObj name="Equation" r:id="rId4" imgW="195552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8179" y="4020454"/>
                        <a:ext cx="6350000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478790"/>
              </p:ext>
            </p:extLst>
          </p:nvPr>
        </p:nvGraphicFramePr>
        <p:xfrm>
          <a:off x="2720534" y="1996792"/>
          <a:ext cx="6085291" cy="74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7680" imgH="241200" progId="Equation.DSMT4">
                  <p:embed/>
                </p:oleObj>
              </mc:Choice>
              <mc:Fallback>
                <p:oleObj name="Equation" r:id="rId6" imgW="1777680" imgH="241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20534" y="1996792"/>
                        <a:ext cx="6085291" cy="749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96031" y="3398320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228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</TotalTime>
  <Words>830</Words>
  <Application>Microsoft Office PowerPoint</Application>
  <PresentationFormat>Widescreen</PresentationFormat>
  <Paragraphs>253</Paragraphs>
  <Slides>16</Slides>
  <Notes>6</Notes>
  <HiddenSlides>0</HiddenSlides>
  <MMClips>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.VnBlack</vt:lpstr>
      <vt:lpstr>Arial</vt:lpstr>
      <vt:lpstr>Calibri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Dat</cp:lastModifiedBy>
  <cp:revision>473</cp:revision>
  <dcterms:created xsi:type="dcterms:W3CDTF">2020-03-05T15:19:26Z</dcterms:created>
  <dcterms:modified xsi:type="dcterms:W3CDTF">2023-04-12T22:11:53Z</dcterms:modified>
</cp:coreProperties>
</file>